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85" r:id="rId6"/>
    <p:sldId id="271" r:id="rId7"/>
    <p:sldId id="260" r:id="rId8"/>
    <p:sldId id="261" r:id="rId9"/>
    <p:sldId id="272" r:id="rId10"/>
    <p:sldId id="286" r:id="rId11"/>
    <p:sldId id="273" r:id="rId12"/>
    <p:sldId id="274" r:id="rId13"/>
    <p:sldId id="280" r:id="rId14"/>
    <p:sldId id="262" r:id="rId15"/>
    <p:sldId id="265" r:id="rId16"/>
    <p:sldId id="275" r:id="rId17"/>
    <p:sldId id="279" r:id="rId18"/>
    <p:sldId id="281" r:id="rId19"/>
    <p:sldId id="284" r:id="rId20"/>
    <p:sldId id="287" r:id="rId21"/>
    <p:sldId id="263" r:id="rId22"/>
    <p:sldId id="264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35"/>
    <p:restoredTop sz="96900"/>
  </p:normalViewPr>
  <p:slideViewPr>
    <p:cSldViewPr snapToGrid="0">
      <p:cViewPr varScale="1">
        <p:scale>
          <a:sx n="58" d="100"/>
          <a:sy n="58" d="100"/>
        </p:scale>
        <p:origin x="288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DC9BBD-7CD8-874A-8B8B-E5F03C64EEE6}" type="doc">
      <dgm:prSet loTypeId="urn:microsoft.com/office/officeart/2009/3/layout/StepUp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161BC79-530B-A341-BA11-C5153B2AD98F}">
      <dgm:prSet phldrT="[文本]"/>
      <dgm:spPr/>
      <dgm:t>
        <a:bodyPr/>
        <a:lstStyle/>
        <a:p>
          <a:r>
            <a:rPr lang="en-US" altLang="zh-CN" dirty="0"/>
            <a:t>SILK</a:t>
          </a:r>
          <a:r>
            <a:rPr lang="zh-CN" altLang="en-US" dirty="0"/>
            <a:t>编码器</a:t>
          </a:r>
        </a:p>
      </dgm:t>
    </dgm:pt>
    <dgm:pt modelId="{1F063821-28B8-5F46-BDD6-87D28090C7E1}" type="parTrans" cxnId="{B9402A14-218B-714A-8DD0-E098849C1D0D}">
      <dgm:prSet/>
      <dgm:spPr/>
      <dgm:t>
        <a:bodyPr/>
        <a:lstStyle/>
        <a:p>
          <a:endParaRPr lang="zh-CN" altLang="en-US"/>
        </a:p>
      </dgm:t>
    </dgm:pt>
    <dgm:pt modelId="{0B8614E1-3767-F749-80DD-4BDAC202F4BB}" type="sibTrans" cxnId="{B9402A14-218B-714A-8DD0-E098849C1D0D}">
      <dgm:prSet/>
      <dgm:spPr/>
      <dgm:t>
        <a:bodyPr/>
        <a:lstStyle/>
        <a:p>
          <a:endParaRPr lang="zh-CN" altLang="en-US"/>
        </a:p>
      </dgm:t>
    </dgm:pt>
    <dgm:pt modelId="{07FAED1B-E3E6-5044-94B0-47F31B00CBAA}">
      <dgm:prSet phldrT="[文本]"/>
      <dgm:spPr/>
      <dgm:t>
        <a:bodyPr/>
        <a:lstStyle/>
        <a:p>
          <a:r>
            <a:rPr lang="en-US" altLang="zh-CN" dirty="0"/>
            <a:t>CELT</a:t>
          </a:r>
          <a:r>
            <a:rPr lang="zh-CN" altLang="en-US" dirty="0"/>
            <a:t>编码器</a:t>
          </a:r>
        </a:p>
      </dgm:t>
    </dgm:pt>
    <dgm:pt modelId="{BD462096-F55D-3946-8D28-AFE7D5FEAF83}" type="parTrans" cxnId="{37671D4E-BD32-B446-9F65-7F8E84A4D8E1}">
      <dgm:prSet/>
      <dgm:spPr/>
      <dgm:t>
        <a:bodyPr/>
        <a:lstStyle/>
        <a:p>
          <a:endParaRPr lang="zh-CN" altLang="en-US"/>
        </a:p>
      </dgm:t>
    </dgm:pt>
    <dgm:pt modelId="{DFD18725-3517-8F4A-A1CB-40D8178682CA}" type="sibTrans" cxnId="{37671D4E-BD32-B446-9F65-7F8E84A4D8E1}">
      <dgm:prSet/>
      <dgm:spPr/>
      <dgm:t>
        <a:bodyPr/>
        <a:lstStyle/>
        <a:p>
          <a:endParaRPr lang="zh-CN" altLang="en-US"/>
        </a:p>
      </dgm:t>
    </dgm:pt>
    <dgm:pt modelId="{B7A1EB7D-8586-B446-BE6B-2F2606011B8F}">
      <dgm:prSet phldrT="[文本]"/>
      <dgm:spPr/>
      <dgm:t>
        <a:bodyPr/>
        <a:lstStyle/>
        <a:p>
          <a:r>
            <a:rPr lang="en-US" altLang="zh-CN" dirty="0"/>
            <a:t>OPUS</a:t>
          </a:r>
          <a:r>
            <a:rPr lang="zh-CN" altLang="en-US" dirty="0"/>
            <a:t>编码器</a:t>
          </a:r>
        </a:p>
      </dgm:t>
    </dgm:pt>
    <dgm:pt modelId="{37A542F5-9D27-BD40-AF2C-1C7B629CCDDD}" type="parTrans" cxnId="{F4A04EBF-ABE3-A948-B7BB-A4F8DE9AE9B6}">
      <dgm:prSet/>
      <dgm:spPr/>
      <dgm:t>
        <a:bodyPr/>
        <a:lstStyle/>
        <a:p>
          <a:endParaRPr lang="zh-CN" altLang="en-US"/>
        </a:p>
      </dgm:t>
    </dgm:pt>
    <dgm:pt modelId="{9C9521E7-B68F-6E4D-8641-35EC15902196}" type="sibTrans" cxnId="{F4A04EBF-ABE3-A948-B7BB-A4F8DE9AE9B6}">
      <dgm:prSet/>
      <dgm:spPr/>
      <dgm:t>
        <a:bodyPr/>
        <a:lstStyle/>
        <a:p>
          <a:endParaRPr lang="zh-CN" altLang="en-US"/>
        </a:p>
      </dgm:t>
    </dgm:pt>
    <dgm:pt modelId="{45281298-DA52-E042-AED7-361E144062A7}">
      <dgm:prSet phldrT="[文本]"/>
      <dgm:spPr/>
      <dgm:t>
        <a:bodyPr/>
        <a:lstStyle/>
        <a:p>
          <a:r>
            <a:rPr lang="en-US" altLang="zh-CN" dirty="0"/>
            <a:t>opus1.1</a:t>
          </a:r>
          <a:r>
            <a:rPr lang="zh-CN" altLang="en-US" dirty="0"/>
            <a:t>版本</a:t>
          </a:r>
        </a:p>
      </dgm:t>
    </dgm:pt>
    <dgm:pt modelId="{028288EE-6728-C140-9074-240806B464EF}" type="parTrans" cxnId="{19D0F55B-1581-0A4F-8818-A0293E184408}">
      <dgm:prSet/>
      <dgm:spPr/>
      <dgm:t>
        <a:bodyPr/>
        <a:lstStyle/>
        <a:p>
          <a:endParaRPr lang="zh-CN" altLang="en-US"/>
        </a:p>
      </dgm:t>
    </dgm:pt>
    <dgm:pt modelId="{D56E85A1-2E04-BE47-B610-386E93960255}" type="sibTrans" cxnId="{19D0F55B-1581-0A4F-8818-A0293E184408}">
      <dgm:prSet/>
      <dgm:spPr/>
      <dgm:t>
        <a:bodyPr/>
        <a:lstStyle/>
        <a:p>
          <a:endParaRPr lang="zh-CN" altLang="en-US"/>
        </a:p>
      </dgm:t>
    </dgm:pt>
    <dgm:pt modelId="{61A957F9-21C2-244F-8646-93ACCC9DFBB0}">
      <dgm:prSet phldrT="[文本]"/>
      <dgm:spPr/>
      <dgm:t>
        <a:bodyPr/>
        <a:lstStyle/>
        <a:p>
          <a:r>
            <a:rPr lang="en-US" altLang="zh-CN" dirty="0"/>
            <a:t>opus1.2</a:t>
          </a:r>
          <a:r>
            <a:rPr lang="zh-CN" altLang="en-US" dirty="0"/>
            <a:t>版本</a:t>
          </a:r>
        </a:p>
      </dgm:t>
    </dgm:pt>
    <dgm:pt modelId="{87A727F5-E08B-AA43-B6A4-9237A7784D1A}" type="parTrans" cxnId="{8996006C-E671-D541-844B-19B8B0E7664C}">
      <dgm:prSet/>
      <dgm:spPr/>
      <dgm:t>
        <a:bodyPr/>
        <a:lstStyle/>
        <a:p>
          <a:endParaRPr lang="zh-CN" altLang="en-US"/>
        </a:p>
      </dgm:t>
    </dgm:pt>
    <dgm:pt modelId="{EB7813DB-CE2C-0D40-82C7-54FF4B824136}" type="sibTrans" cxnId="{8996006C-E671-D541-844B-19B8B0E7664C}">
      <dgm:prSet/>
      <dgm:spPr/>
      <dgm:t>
        <a:bodyPr/>
        <a:lstStyle/>
        <a:p>
          <a:endParaRPr lang="zh-CN" altLang="en-US"/>
        </a:p>
      </dgm:t>
    </dgm:pt>
    <dgm:pt modelId="{13C466E2-6451-B741-88CD-3F1B851737E7}">
      <dgm:prSet phldrT="[文本]"/>
      <dgm:spPr/>
      <dgm:t>
        <a:bodyPr/>
        <a:lstStyle/>
        <a:p>
          <a:r>
            <a:rPr lang="en-US" altLang="zh-CN" dirty="0"/>
            <a:t>opus1.3</a:t>
          </a:r>
          <a:r>
            <a:rPr lang="zh-CN" altLang="en-US" dirty="0"/>
            <a:t>版本</a:t>
          </a:r>
        </a:p>
      </dgm:t>
    </dgm:pt>
    <dgm:pt modelId="{6D47ADC0-55C5-8049-BA1F-E141937339D9}" type="parTrans" cxnId="{4DACDEA3-5664-C94C-8E47-02552964ABD7}">
      <dgm:prSet/>
      <dgm:spPr/>
      <dgm:t>
        <a:bodyPr/>
        <a:lstStyle/>
        <a:p>
          <a:endParaRPr lang="zh-CN" altLang="en-US"/>
        </a:p>
      </dgm:t>
    </dgm:pt>
    <dgm:pt modelId="{D50E984C-14F7-2141-AD02-01B56ECC2DA8}" type="sibTrans" cxnId="{4DACDEA3-5664-C94C-8E47-02552964ABD7}">
      <dgm:prSet/>
      <dgm:spPr/>
      <dgm:t>
        <a:bodyPr/>
        <a:lstStyle/>
        <a:p>
          <a:endParaRPr lang="zh-CN" altLang="en-US"/>
        </a:p>
      </dgm:t>
    </dgm:pt>
    <dgm:pt modelId="{FA6CBEA6-0708-BA4A-9103-2867B26271D9}" type="pres">
      <dgm:prSet presAssocID="{D3DC9BBD-7CD8-874A-8B8B-E5F03C64EEE6}" presName="rootnode" presStyleCnt="0">
        <dgm:presLayoutVars>
          <dgm:chMax/>
          <dgm:chPref/>
          <dgm:dir/>
          <dgm:animLvl val="lvl"/>
        </dgm:presLayoutVars>
      </dgm:prSet>
      <dgm:spPr/>
    </dgm:pt>
    <dgm:pt modelId="{77E6DBBE-E6A6-B647-8A0D-70163B48C3CB}" type="pres">
      <dgm:prSet presAssocID="{B161BC79-530B-A341-BA11-C5153B2AD98F}" presName="composite" presStyleCnt="0"/>
      <dgm:spPr/>
    </dgm:pt>
    <dgm:pt modelId="{958FD0ED-B542-BF41-94E8-30E10EC0C130}" type="pres">
      <dgm:prSet presAssocID="{B161BC79-530B-A341-BA11-C5153B2AD98F}" presName="LShape" presStyleLbl="alignNode1" presStyleIdx="0" presStyleCnt="11"/>
      <dgm:spPr/>
    </dgm:pt>
    <dgm:pt modelId="{85E803A4-5908-0D4E-A94C-62E6CA4641E6}" type="pres">
      <dgm:prSet presAssocID="{B161BC79-530B-A341-BA11-C5153B2AD98F}" presName="ParentText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E5E84C54-4AC8-7A43-8ACE-4E1271E6059B}" type="pres">
      <dgm:prSet presAssocID="{B161BC79-530B-A341-BA11-C5153B2AD98F}" presName="Triangle" presStyleLbl="alignNode1" presStyleIdx="1" presStyleCnt="11"/>
      <dgm:spPr/>
    </dgm:pt>
    <dgm:pt modelId="{B87B5D90-A7D4-0E46-8F8C-557F450868A7}" type="pres">
      <dgm:prSet presAssocID="{0B8614E1-3767-F749-80DD-4BDAC202F4BB}" presName="sibTrans" presStyleCnt="0"/>
      <dgm:spPr/>
    </dgm:pt>
    <dgm:pt modelId="{CA707101-37BB-7649-956F-DCFCB9F81E96}" type="pres">
      <dgm:prSet presAssocID="{0B8614E1-3767-F749-80DD-4BDAC202F4BB}" presName="space" presStyleCnt="0"/>
      <dgm:spPr/>
    </dgm:pt>
    <dgm:pt modelId="{B0FD28D6-09CD-F24C-9422-BC16C6F76F5C}" type="pres">
      <dgm:prSet presAssocID="{07FAED1B-E3E6-5044-94B0-47F31B00CBAA}" presName="composite" presStyleCnt="0"/>
      <dgm:spPr/>
    </dgm:pt>
    <dgm:pt modelId="{C48E70D9-CC4E-6044-BE3B-F34A557006D8}" type="pres">
      <dgm:prSet presAssocID="{07FAED1B-E3E6-5044-94B0-47F31B00CBAA}" presName="LShape" presStyleLbl="alignNode1" presStyleIdx="2" presStyleCnt="11"/>
      <dgm:spPr/>
    </dgm:pt>
    <dgm:pt modelId="{FD6171DA-D77E-4F40-84C6-008C7178649A}" type="pres">
      <dgm:prSet presAssocID="{07FAED1B-E3E6-5044-94B0-47F31B00CBAA}" presName="ParentText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300552CB-9C55-3F46-8492-5ACFF5070255}" type="pres">
      <dgm:prSet presAssocID="{07FAED1B-E3E6-5044-94B0-47F31B00CBAA}" presName="Triangle" presStyleLbl="alignNode1" presStyleIdx="3" presStyleCnt="11"/>
      <dgm:spPr/>
    </dgm:pt>
    <dgm:pt modelId="{3F703D60-1C69-254E-B848-B037A42808B5}" type="pres">
      <dgm:prSet presAssocID="{DFD18725-3517-8F4A-A1CB-40D8178682CA}" presName="sibTrans" presStyleCnt="0"/>
      <dgm:spPr/>
    </dgm:pt>
    <dgm:pt modelId="{F3C55F59-42BB-E440-8FB8-1E698FB01309}" type="pres">
      <dgm:prSet presAssocID="{DFD18725-3517-8F4A-A1CB-40D8178682CA}" presName="space" presStyleCnt="0"/>
      <dgm:spPr/>
    </dgm:pt>
    <dgm:pt modelId="{75B406BE-28C0-D64C-9349-40376415CD4F}" type="pres">
      <dgm:prSet presAssocID="{B7A1EB7D-8586-B446-BE6B-2F2606011B8F}" presName="composite" presStyleCnt="0"/>
      <dgm:spPr/>
    </dgm:pt>
    <dgm:pt modelId="{75226373-68AE-AF43-B3AC-7C15F8CF385D}" type="pres">
      <dgm:prSet presAssocID="{B7A1EB7D-8586-B446-BE6B-2F2606011B8F}" presName="LShape" presStyleLbl="alignNode1" presStyleIdx="4" presStyleCnt="11"/>
      <dgm:spPr/>
    </dgm:pt>
    <dgm:pt modelId="{43AC030E-8BA9-FF46-AB9F-1DD5165575B4}" type="pres">
      <dgm:prSet presAssocID="{B7A1EB7D-8586-B446-BE6B-2F2606011B8F}" presName="ParentText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344FFDF3-4FF0-2849-AD0E-C80A1EAF4457}" type="pres">
      <dgm:prSet presAssocID="{B7A1EB7D-8586-B446-BE6B-2F2606011B8F}" presName="Triangle" presStyleLbl="alignNode1" presStyleIdx="5" presStyleCnt="11"/>
      <dgm:spPr/>
    </dgm:pt>
    <dgm:pt modelId="{897D1E28-4BF0-5A49-BD70-4C826947ABF7}" type="pres">
      <dgm:prSet presAssocID="{9C9521E7-B68F-6E4D-8641-35EC15902196}" presName="sibTrans" presStyleCnt="0"/>
      <dgm:spPr/>
    </dgm:pt>
    <dgm:pt modelId="{29A75A02-4CA6-3F48-8F4D-E4D5C89C987D}" type="pres">
      <dgm:prSet presAssocID="{9C9521E7-B68F-6E4D-8641-35EC15902196}" presName="space" presStyleCnt="0"/>
      <dgm:spPr/>
    </dgm:pt>
    <dgm:pt modelId="{E96E1B9B-BDAA-3240-A975-D050FE3FE61A}" type="pres">
      <dgm:prSet presAssocID="{45281298-DA52-E042-AED7-361E144062A7}" presName="composite" presStyleCnt="0"/>
      <dgm:spPr/>
    </dgm:pt>
    <dgm:pt modelId="{2AC6D90A-439F-5E45-9E72-33C46670DE43}" type="pres">
      <dgm:prSet presAssocID="{45281298-DA52-E042-AED7-361E144062A7}" presName="LShape" presStyleLbl="alignNode1" presStyleIdx="6" presStyleCnt="11"/>
      <dgm:spPr/>
    </dgm:pt>
    <dgm:pt modelId="{7E1B2349-CC25-D540-B819-872F92FA2A37}" type="pres">
      <dgm:prSet presAssocID="{45281298-DA52-E042-AED7-361E144062A7}" presName="ParentText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0B9E79C6-4117-4B47-9CFE-FE3967207EE4}" type="pres">
      <dgm:prSet presAssocID="{45281298-DA52-E042-AED7-361E144062A7}" presName="Triangle" presStyleLbl="alignNode1" presStyleIdx="7" presStyleCnt="11"/>
      <dgm:spPr/>
    </dgm:pt>
    <dgm:pt modelId="{1B4F82CE-F137-3446-BC77-800717C9DDB6}" type="pres">
      <dgm:prSet presAssocID="{D56E85A1-2E04-BE47-B610-386E93960255}" presName="sibTrans" presStyleCnt="0"/>
      <dgm:spPr/>
    </dgm:pt>
    <dgm:pt modelId="{B0A543C0-D82E-2146-9771-F5EA3B74AF13}" type="pres">
      <dgm:prSet presAssocID="{D56E85A1-2E04-BE47-B610-386E93960255}" presName="space" presStyleCnt="0"/>
      <dgm:spPr/>
    </dgm:pt>
    <dgm:pt modelId="{4F7A948F-9553-144D-BDD2-2E4D0F9B727E}" type="pres">
      <dgm:prSet presAssocID="{61A957F9-21C2-244F-8646-93ACCC9DFBB0}" presName="composite" presStyleCnt="0"/>
      <dgm:spPr/>
    </dgm:pt>
    <dgm:pt modelId="{657ED833-F5E1-DD48-9A7B-C310B41505F9}" type="pres">
      <dgm:prSet presAssocID="{61A957F9-21C2-244F-8646-93ACCC9DFBB0}" presName="LShape" presStyleLbl="alignNode1" presStyleIdx="8" presStyleCnt="11"/>
      <dgm:spPr/>
    </dgm:pt>
    <dgm:pt modelId="{32753B23-67CA-8047-B6A4-5C9216E87914}" type="pres">
      <dgm:prSet presAssocID="{61A957F9-21C2-244F-8646-93ACCC9DFBB0}" presName="ParentText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22C4F08E-988C-BB4E-99BF-24BAEAEE15ED}" type="pres">
      <dgm:prSet presAssocID="{61A957F9-21C2-244F-8646-93ACCC9DFBB0}" presName="Triangle" presStyleLbl="alignNode1" presStyleIdx="9" presStyleCnt="11"/>
      <dgm:spPr/>
    </dgm:pt>
    <dgm:pt modelId="{94703F2F-3222-B049-9F6A-B411BB20C47F}" type="pres">
      <dgm:prSet presAssocID="{EB7813DB-CE2C-0D40-82C7-54FF4B824136}" presName="sibTrans" presStyleCnt="0"/>
      <dgm:spPr/>
    </dgm:pt>
    <dgm:pt modelId="{B9DBB956-571A-0A4D-95D7-2400434DC636}" type="pres">
      <dgm:prSet presAssocID="{EB7813DB-CE2C-0D40-82C7-54FF4B824136}" presName="space" presStyleCnt="0"/>
      <dgm:spPr/>
    </dgm:pt>
    <dgm:pt modelId="{DBEA1A72-232D-E141-B174-361351A74683}" type="pres">
      <dgm:prSet presAssocID="{13C466E2-6451-B741-88CD-3F1B851737E7}" presName="composite" presStyleCnt="0"/>
      <dgm:spPr/>
    </dgm:pt>
    <dgm:pt modelId="{5A3D2CF8-39F6-1E45-90C9-CC258EDE58E2}" type="pres">
      <dgm:prSet presAssocID="{13C466E2-6451-B741-88CD-3F1B851737E7}" presName="LShape" presStyleLbl="alignNode1" presStyleIdx="10" presStyleCnt="11"/>
      <dgm:spPr/>
    </dgm:pt>
    <dgm:pt modelId="{2987A616-43D2-854B-8DDE-BA49024A0012}" type="pres">
      <dgm:prSet presAssocID="{13C466E2-6451-B741-88CD-3F1B851737E7}" presName="ParentText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D1001D0D-46C1-544D-9666-AD66A3454C37}" type="presOf" srcId="{B7A1EB7D-8586-B446-BE6B-2F2606011B8F}" destId="{43AC030E-8BA9-FF46-AB9F-1DD5165575B4}" srcOrd="0" destOrd="0" presId="urn:microsoft.com/office/officeart/2009/3/layout/StepUpProcess"/>
    <dgm:cxn modelId="{B9402A14-218B-714A-8DD0-E098849C1D0D}" srcId="{D3DC9BBD-7CD8-874A-8B8B-E5F03C64EEE6}" destId="{B161BC79-530B-A341-BA11-C5153B2AD98F}" srcOrd="0" destOrd="0" parTransId="{1F063821-28B8-5F46-BDD6-87D28090C7E1}" sibTransId="{0B8614E1-3767-F749-80DD-4BDAC202F4BB}"/>
    <dgm:cxn modelId="{8070EF17-F28D-634A-9372-90061A170F62}" type="presOf" srcId="{D3DC9BBD-7CD8-874A-8B8B-E5F03C64EEE6}" destId="{FA6CBEA6-0708-BA4A-9103-2867B26271D9}" srcOrd="0" destOrd="0" presId="urn:microsoft.com/office/officeart/2009/3/layout/StepUpProcess"/>
    <dgm:cxn modelId="{37671D4E-BD32-B446-9F65-7F8E84A4D8E1}" srcId="{D3DC9BBD-7CD8-874A-8B8B-E5F03C64EEE6}" destId="{07FAED1B-E3E6-5044-94B0-47F31B00CBAA}" srcOrd="1" destOrd="0" parTransId="{BD462096-F55D-3946-8D28-AFE7D5FEAF83}" sibTransId="{DFD18725-3517-8F4A-A1CB-40D8178682CA}"/>
    <dgm:cxn modelId="{38F9FF5A-6B6C-3F42-9226-DF5F78651B34}" type="presOf" srcId="{13C466E2-6451-B741-88CD-3F1B851737E7}" destId="{2987A616-43D2-854B-8DDE-BA49024A0012}" srcOrd="0" destOrd="0" presId="urn:microsoft.com/office/officeart/2009/3/layout/StepUpProcess"/>
    <dgm:cxn modelId="{19D0F55B-1581-0A4F-8818-A0293E184408}" srcId="{D3DC9BBD-7CD8-874A-8B8B-E5F03C64EEE6}" destId="{45281298-DA52-E042-AED7-361E144062A7}" srcOrd="3" destOrd="0" parTransId="{028288EE-6728-C140-9074-240806B464EF}" sibTransId="{D56E85A1-2E04-BE47-B610-386E93960255}"/>
    <dgm:cxn modelId="{8996006C-E671-D541-844B-19B8B0E7664C}" srcId="{D3DC9BBD-7CD8-874A-8B8B-E5F03C64EEE6}" destId="{61A957F9-21C2-244F-8646-93ACCC9DFBB0}" srcOrd="4" destOrd="0" parTransId="{87A727F5-E08B-AA43-B6A4-9237A7784D1A}" sibTransId="{EB7813DB-CE2C-0D40-82C7-54FF4B824136}"/>
    <dgm:cxn modelId="{4DACDEA3-5664-C94C-8E47-02552964ABD7}" srcId="{D3DC9BBD-7CD8-874A-8B8B-E5F03C64EEE6}" destId="{13C466E2-6451-B741-88CD-3F1B851737E7}" srcOrd="5" destOrd="0" parTransId="{6D47ADC0-55C5-8049-BA1F-E141937339D9}" sibTransId="{D50E984C-14F7-2141-AD02-01B56ECC2DA8}"/>
    <dgm:cxn modelId="{9603E9A4-EE62-5C47-A168-3612E443DD33}" type="presOf" srcId="{B161BC79-530B-A341-BA11-C5153B2AD98F}" destId="{85E803A4-5908-0D4E-A94C-62E6CA4641E6}" srcOrd="0" destOrd="0" presId="urn:microsoft.com/office/officeart/2009/3/layout/StepUpProcess"/>
    <dgm:cxn modelId="{5DC73DAB-096D-074F-B32F-96B59C154542}" type="presOf" srcId="{07FAED1B-E3E6-5044-94B0-47F31B00CBAA}" destId="{FD6171DA-D77E-4F40-84C6-008C7178649A}" srcOrd="0" destOrd="0" presId="urn:microsoft.com/office/officeart/2009/3/layout/StepUpProcess"/>
    <dgm:cxn modelId="{F4A04EBF-ABE3-A948-B7BB-A4F8DE9AE9B6}" srcId="{D3DC9BBD-7CD8-874A-8B8B-E5F03C64EEE6}" destId="{B7A1EB7D-8586-B446-BE6B-2F2606011B8F}" srcOrd="2" destOrd="0" parTransId="{37A542F5-9D27-BD40-AF2C-1C7B629CCDDD}" sibTransId="{9C9521E7-B68F-6E4D-8641-35EC15902196}"/>
    <dgm:cxn modelId="{BD9C11E5-1698-8B4B-A56C-946FB6959846}" type="presOf" srcId="{61A957F9-21C2-244F-8646-93ACCC9DFBB0}" destId="{32753B23-67CA-8047-B6A4-5C9216E87914}" srcOrd="0" destOrd="0" presId="urn:microsoft.com/office/officeart/2009/3/layout/StepUpProcess"/>
    <dgm:cxn modelId="{4DF15AFF-250C-8E4C-94EA-171F3E6AADAC}" type="presOf" srcId="{45281298-DA52-E042-AED7-361E144062A7}" destId="{7E1B2349-CC25-D540-B819-872F92FA2A37}" srcOrd="0" destOrd="0" presId="urn:microsoft.com/office/officeart/2009/3/layout/StepUpProcess"/>
    <dgm:cxn modelId="{EC9FBC3D-DD37-1746-B47F-8A55B0DE0807}" type="presParOf" srcId="{FA6CBEA6-0708-BA4A-9103-2867B26271D9}" destId="{77E6DBBE-E6A6-B647-8A0D-70163B48C3CB}" srcOrd="0" destOrd="0" presId="urn:microsoft.com/office/officeart/2009/3/layout/StepUpProcess"/>
    <dgm:cxn modelId="{B557AACF-8E68-8B4C-A02A-459E21C27C08}" type="presParOf" srcId="{77E6DBBE-E6A6-B647-8A0D-70163B48C3CB}" destId="{958FD0ED-B542-BF41-94E8-30E10EC0C130}" srcOrd="0" destOrd="0" presId="urn:microsoft.com/office/officeart/2009/3/layout/StepUpProcess"/>
    <dgm:cxn modelId="{1556A84E-2303-6245-BB69-AE4B657C96C6}" type="presParOf" srcId="{77E6DBBE-E6A6-B647-8A0D-70163B48C3CB}" destId="{85E803A4-5908-0D4E-A94C-62E6CA4641E6}" srcOrd="1" destOrd="0" presId="urn:microsoft.com/office/officeart/2009/3/layout/StepUpProcess"/>
    <dgm:cxn modelId="{FDA2DC4D-3278-3749-AD1C-725DDAD1EA86}" type="presParOf" srcId="{77E6DBBE-E6A6-B647-8A0D-70163B48C3CB}" destId="{E5E84C54-4AC8-7A43-8ACE-4E1271E6059B}" srcOrd="2" destOrd="0" presId="urn:microsoft.com/office/officeart/2009/3/layout/StepUpProcess"/>
    <dgm:cxn modelId="{A2E3A670-5C2E-A445-B160-09FC2E57BA87}" type="presParOf" srcId="{FA6CBEA6-0708-BA4A-9103-2867B26271D9}" destId="{B87B5D90-A7D4-0E46-8F8C-557F450868A7}" srcOrd="1" destOrd="0" presId="urn:microsoft.com/office/officeart/2009/3/layout/StepUpProcess"/>
    <dgm:cxn modelId="{77BA0F7A-2763-E44D-934F-D6F052509CD2}" type="presParOf" srcId="{B87B5D90-A7D4-0E46-8F8C-557F450868A7}" destId="{CA707101-37BB-7649-956F-DCFCB9F81E96}" srcOrd="0" destOrd="0" presId="urn:microsoft.com/office/officeart/2009/3/layout/StepUpProcess"/>
    <dgm:cxn modelId="{258C8665-0659-094C-80DA-F33AFADBD002}" type="presParOf" srcId="{FA6CBEA6-0708-BA4A-9103-2867B26271D9}" destId="{B0FD28D6-09CD-F24C-9422-BC16C6F76F5C}" srcOrd="2" destOrd="0" presId="urn:microsoft.com/office/officeart/2009/3/layout/StepUpProcess"/>
    <dgm:cxn modelId="{9713CA77-2367-E241-A4A9-562B38E46660}" type="presParOf" srcId="{B0FD28D6-09CD-F24C-9422-BC16C6F76F5C}" destId="{C48E70D9-CC4E-6044-BE3B-F34A557006D8}" srcOrd="0" destOrd="0" presId="urn:microsoft.com/office/officeart/2009/3/layout/StepUpProcess"/>
    <dgm:cxn modelId="{BAC242ED-F535-B248-A2FA-569B0729D770}" type="presParOf" srcId="{B0FD28D6-09CD-F24C-9422-BC16C6F76F5C}" destId="{FD6171DA-D77E-4F40-84C6-008C7178649A}" srcOrd="1" destOrd="0" presId="urn:microsoft.com/office/officeart/2009/3/layout/StepUpProcess"/>
    <dgm:cxn modelId="{47E0B8B9-E222-8E44-8EA5-4F7A12775622}" type="presParOf" srcId="{B0FD28D6-09CD-F24C-9422-BC16C6F76F5C}" destId="{300552CB-9C55-3F46-8492-5ACFF5070255}" srcOrd="2" destOrd="0" presId="urn:microsoft.com/office/officeart/2009/3/layout/StepUpProcess"/>
    <dgm:cxn modelId="{6CA784B8-90C5-F647-AA69-3F35BA28427A}" type="presParOf" srcId="{FA6CBEA6-0708-BA4A-9103-2867B26271D9}" destId="{3F703D60-1C69-254E-B848-B037A42808B5}" srcOrd="3" destOrd="0" presId="urn:microsoft.com/office/officeart/2009/3/layout/StepUpProcess"/>
    <dgm:cxn modelId="{6E4457E6-1DDD-2648-A72D-ED996EEF1B51}" type="presParOf" srcId="{3F703D60-1C69-254E-B848-B037A42808B5}" destId="{F3C55F59-42BB-E440-8FB8-1E698FB01309}" srcOrd="0" destOrd="0" presId="urn:microsoft.com/office/officeart/2009/3/layout/StepUpProcess"/>
    <dgm:cxn modelId="{C1B8137F-272E-B24C-B11B-83059126EAE3}" type="presParOf" srcId="{FA6CBEA6-0708-BA4A-9103-2867B26271D9}" destId="{75B406BE-28C0-D64C-9349-40376415CD4F}" srcOrd="4" destOrd="0" presId="urn:microsoft.com/office/officeart/2009/3/layout/StepUpProcess"/>
    <dgm:cxn modelId="{CAA3550B-FD1D-E94D-9AC8-82B4BF776C95}" type="presParOf" srcId="{75B406BE-28C0-D64C-9349-40376415CD4F}" destId="{75226373-68AE-AF43-B3AC-7C15F8CF385D}" srcOrd="0" destOrd="0" presId="urn:microsoft.com/office/officeart/2009/3/layout/StepUpProcess"/>
    <dgm:cxn modelId="{AC2C7F98-2D53-9E43-8895-3929DAA9FCCF}" type="presParOf" srcId="{75B406BE-28C0-D64C-9349-40376415CD4F}" destId="{43AC030E-8BA9-FF46-AB9F-1DD5165575B4}" srcOrd="1" destOrd="0" presId="urn:microsoft.com/office/officeart/2009/3/layout/StepUpProcess"/>
    <dgm:cxn modelId="{AE2F4ADF-68EE-4C47-ACF4-4AE000EDABEB}" type="presParOf" srcId="{75B406BE-28C0-D64C-9349-40376415CD4F}" destId="{344FFDF3-4FF0-2849-AD0E-C80A1EAF4457}" srcOrd="2" destOrd="0" presId="urn:microsoft.com/office/officeart/2009/3/layout/StepUpProcess"/>
    <dgm:cxn modelId="{60365D55-A96A-FE4A-8BAE-92B30A50BF14}" type="presParOf" srcId="{FA6CBEA6-0708-BA4A-9103-2867B26271D9}" destId="{897D1E28-4BF0-5A49-BD70-4C826947ABF7}" srcOrd="5" destOrd="0" presId="urn:microsoft.com/office/officeart/2009/3/layout/StepUpProcess"/>
    <dgm:cxn modelId="{0C4A347E-0610-D14F-BB3F-543E704DFA28}" type="presParOf" srcId="{897D1E28-4BF0-5A49-BD70-4C826947ABF7}" destId="{29A75A02-4CA6-3F48-8F4D-E4D5C89C987D}" srcOrd="0" destOrd="0" presId="urn:microsoft.com/office/officeart/2009/3/layout/StepUpProcess"/>
    <dgm:cxn modelId="{717F24AC-F467-4D41-8E47-DC7E90CC1280}" type="presParOf" srcId="{FA6CBEA6-0708-BA4A-9103-2867B26271D9}" destId="{E96E1B9B-BDAA-3240-A975-D050FE3FE61A}" srcOrd="6" destOrd="0" presId="urn:microsoft.com/office/officeart/2009/3/layout/StepUpProcess"/>
    <dgm:cxn modelId="{4DB23C0E-595C-C544-8FFA-0C79C5E2A334}" type="presParOf" srcId="{E96E1B9B-BDAA-3240-A975-D050FE3FE61A}" destId="{2AC6D90A-439F-5E45-9E72-33C46670DE43}" srcOrd="0" destOrd="0" presId="urn:microsoft.com/office/officeart/2009/3/layout/StepUpProcess"/>
    <dgm:cxn modelId="{4383D5E1-3B40-7141-96E9-9C30F38A0160}" type="presParOf" srcId="{E96E1B9B-BDAA-3240-A975-D050FE3FE61A}" destId="{7E1B2349-CC25-D540-B819-872F92FA2A37}" srcOrd="1" destOrd="0" presId="urn:microsoft.com/office/officeart/2009/3/layout/StepUpProcess"/>
    <dgm:cxn modelId="{B10CDF1B-AE34-754C-933A-2CC76DC3D91C}" type="presParOf" srcId="{E96E1B9B-BDAA-3240-A975-D050FE3FE61A}" destId="{0B9E79C6-4117-4B47-9CFE-FE3967207EE4}" srcOrd="2" destOrd="0" presId="urn:microsoft.com/office/officeart/2009/3/layout/StepUpProcess"/>
    <dgm:cxn modelId="{5B1A841F-6A7F-FA4C-A978-3A676C0BE9A6}" type="presParOf" srcId="{FA6CBEA6-0708-BA4A-9103-2867B26271D9}" destId="{1B4F82CE-F137-3446-BC77-800717C9DDB6}" srcOrd="7" destOrd="0" presId="urn:microsoft.com/office/officeart/2009/3/layout/StepUpProcess"/>
    <dgm:cxn modelId="{B8C1723B-FF29-444D-9EC5-AFB22A067603}" type="presParOf" srcId="{1B4F82CE-F137-3446-BC77-800717C9DDB6}" destId="{B0A543C0-D82E-2146-9771-F5EA3B74AF13}" srcOrd="0" destOrd="0" presId="urn:microsoft.com/office/officeart/2009/3/layout/StepUpProcess"/>
    <dgm:cxn modelId="{8FD2A5D0-A2C9-9B43-BC3C-AA39039B4D91}" type="presParOf" srcId="{FA6CBEA6-0708-BA4A-9103-2867B26271D9}" destId="{4F7A948F-9553-144D-BDD2-2E4D0F9B727E}" srcOrd="8" destOrd="0" presId="urn:microsoft.com/office/officeart/2009/3/layout/StepUpProcess"/>
    <dgm:cxn modelId="{E3E14D10-98E6-9A46-B871-C604B89B1BCF}" type="presParOf" srcId="{4F7A948F-9553-144D-BDD2-2E4D0F9B727E}" destId="{657ED833-F5E1-DD48-9A7B-C310B41505F9}" srcOrd="0" destOrd="0" presId="urn:microsoft.com/office/officeart/2009/3/layout/StepUpProcess"/>
    <dgm:cxn modelId="{995B64D6-4C13-6645-9775-477D80CBAAF0}" type="presParOf" srcId="{4F7A948F-9553-144D-BDD2-2E4D0F9B727E}" destId="{32753B23-67CA-8047-B6A4-5C9216E87914}" srcOrd="1" destOrd="0" presId="urn:microsoft.com/office/officeart/2009/3/layout/StepUpProcess"/>
    <dgm:cxn modelId="{48534145-68AF-164F-B68F-4A70B7F02D0D}" type="presParOf" srcId="{4F7A948F-9553-144D-BDD2-2E4D0F9B727E}" destId="{22C4F08E-988C-BB4E-99BF-24BAEAEE15ED}" srcOrd="2" destOrd="0" presId="urn:microsoft.com/office/officeart/2009/3/layout/StepUpProcess"/>
    <dgm:cxn modelId="{A7F31F3F-6F55-A442-BD69-5652F11CE565}" type="presParOf" srcId="{FA6CBEA6-0708-BA4A-9103-2867B26271D9}" destId="{94703F2F-3222-B049-9F6A-B411BB20C47F}" srcOrd="9" destOrd="0" presId="urn:microsoft.com/office/officeart/2009/3/layout/StepUpProcess"/>
    <dgm:cxn modelId="{30DAFAF8-D78E-DF48-A524-0FB42BC4E1E9}" type="presParOf" srcId="{94703F2F-3222-B049-9F6A-B411BB20C47F}" destId="{B9DBB956-571A-0A4D-95D7-2400434DC636}" srcOrd="0" destOrd="0" presId="urn:microsoft.com/office/officeart/2009/3/layout/StepUpProcess"/>
    <dgm:cxn modelId="{AFFBD8FD-EEE4-B946-96B7-DFEBDE3F17DD}" type="presParOf" srcId="{FA6CBEA6-0708-BA4A-9103-2867B26271D9}" destId="{DBEA1A72-232D-E141-B174-361351A74683}" srcOrd="10" destOrd="0" presId="urn:microsoft.com/office/officeart/2009/3/layout/StepUpProcess"/>
    <dgm:cxn modelId="{2CA8B806-626E-3E47-B70E-C84A00824C03}" type="presParOf" srcId="{DBEA1A72-232D-E141-B174-361351A74683}" destId="{5A3D2CF8-39F6-1E45-90C9-CC258EDE58E2}" srcOrd="0" destOrd="0" presId="urn:microsoft.com/office/officeart/2009/3/layout/StepUpProcess"/>
    <dgm:cxn modelId="{DA4EACF4-86A9-9444-A675-5CDBB346390F}" type="presParOf" srcId="{DBEA1A72-232D-E141-B174-361351A74683}" destId="{2987A616-43D2-854B-8DDE-BA49024A0012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44887E-206A-AA47-81A5-23CCC2C84F1F}" type="doc">
      <dgm:prSet loTypeId="urn:microsoft.com/office/officeart/2005/8/layout/cycle8" loCatId="" qsTypeId="urn:microsoft.com/office/officeart/2005/8/quickstyle/simple1" qsCatId="simple" csTypeId="urn:microsoft.com/office/officeart/2005/8/colors/accent1_2" csCatId="accent1" phldr="1"/>
      <dgm:spPr/>
    </dgm:pt>
    <dgm:pt modelId="{295990CF-D663-E44A-AB30-D90483C234BB}">
      <dgm:prSet phldrT="[文本]"/>
      <dgm:spPr/>
      <dgm:t>
        <a:bodyPr/>
        <a:lstStyle/>
        <a:p>
          <a:r>
            <a:rPr lang="zh-CN" altLang="en-US" dirty="0"/>
            <a:t>视频会议</a:t>
          </a:r>
        </a:p>
      </dgm:t>
    </dgm:pt>
    <dgm:pt modelId="{4BAEAFB3-D3AD-2F4C-ABE9-5C6E84984729}" type="parTrans" cxnId="{C9F94192-DC46-2B4B-9EFB-0288FE8C6792}">
      <dgm:prSet/>
      <dgm:spPr/>
      <dgm:t>
        <a:bodyPr/>
        <a:lstStyle/>
        <a:p>
          <a:endParaRPr lang="zh-CN" altLang="en-US"/>
        </a:p>
      </dgm:t>
    </dgm:pt>
    <dgm:pt modelId="{6F929DA3-2762-944A-9D93-C4E8E23AD229}" type="sibTrans" cxnId="{C9F94192-DC46-2B4B-9EFB-0288FE8C6792}">
      <dgm:prSet/>
      <dgm:spPr/>
      <dgm:t>
        <a:bodyPr/>
        <a:lstStyle/>
        <a:p>
          <a:endParaRPr lang="zh-CN" altLang="en-US"/>
        </a:p>
      </dgm:t>
    </dgm:pt>
    <dgm:pt modelId="{B8172925-DD95-F54E-BE1C-D296D3C656DD}">
      <dgm:prSet phldrT="[文本]"/>
      <dgm:spPr/>
      <dgm:t>
        <a:bodyPr/>
        <a:lstStyle/>
        <a:p>
          <a:r>
            <a:rPr lang="zh-CN" altLang="en-US"/>
            <a:t>其他</a:t>
          </a:r>
          <a:endParaRPr lang="zh-CN" altLang="en-US" dirty="0"/>
        </a:p>
      </dgm:t>
    </dgm:pt>
    <dgm:pt modelId="{9B50BB86-E56E-564A-99BD-F8C71BD86334}" type="parTrans" cxnId="{88085CA9-3695-6F4C-B543-31188CE9FAD8}">
      <dgm:prSet/>
      <dgm:spPr/>
      <dgm:t>
        <a:bodyPr/>
        <a:lstStyle/>
        <a:p>
          <a:endParaRPr lang="zh-CN" altLang="en-US"/>
        </a:p>
      </dgm:t>
    </dgm:pt>
    <dgm:pt modelId="{21E5D8A7-62B5-8B42-B1C4-A569EC7CB4F5}" type="sibTrans" cxnId="{88085CA9-3695-6F4C-B543-31188CE9FAD8}">
      <dgm:prSet/>
      <dgm:spPr/>
      <dgm:t>
        <a:bodyPr/>
        <a:lstStyle/>
        <a:p>
          <a:endParaRPr lang="zh-CN" altLang="en-US"/>
        </a:p>
      </dgm:t>
    </dgm:pt>
    <dgm:pt modelId="{D8400DD7-F536-BB49-946D-5B1562FA5B0D}">
      <dgm:prSet phldrT="[文本]"/>
      <dgm:spPr/>
      <dgm:t>
        <a:bodyPr/>
        <a:lstStyle/>
        <a:p>
          <a:r>
            <a:rPr lang="en-US" altLang="zh-CN" dirty="0"/>
            <a:t>VOIP</a:t>
          </a:r>
          <a:endParaRPr lang="zh-CN" altLang="en-US" dirty="0"/>
        </a:p>
      </dgm:t>
    </dgm:pt>
    <dgm:pt modelId="{FBDAD4CD-E5F0-6142-ABAA-C3FA470CE4C7}" type="parTrans" cxnId="{EB0B4E0D-B72C-034B-9573-D89F51C82B25}">
      <dgm:prSet/>
      <dgm:spPr/>
      <dgm:t>
        <a:bodyPr/>
        <a:lstStyle/>
        <a:p>
          <a:endParaRPr lang="zh-CN" altLang="en-US"/>
        </a:p>
      </dgm:t>
    </dgm:pt>
    <dgm:pt modelId="{F30C1295-9296-B046-BBE8-88EE3FD1F837}" type="sibTrans" cxnId="{EB0B4E0D-B72C-034B-9573-D89F51C82B25}">
      <dgm:prSet/>
      <dgm:spPr/>
      <dgm:t>
        <a:bodyPr/>
        <a:lstStyle/>
        <a:p>
          <a:endParaRPr lang="zh-CN" altLang="en-US"/>
        </a:p>
      </dgm:t>
    </dgm:pt>
    <dgm:pt modelId="{7FCE7355-0907-2A4B-8B4D-9C1E65CFD222}">
      <dgm:prSet/>
      <dgm:spPr/>
      <dgm:t>
        <a:bodyPr/>
        <a:lstStyle/>
        <a:p>
          <a:r>
            <a:rPr lang="zh-CN" altLang="en-US" dirty="0"/>
            <a:t>线上音乐演奏</a:t>
          </a:r>
        </a:p>
      </dgm:t>
    </dgm:pt>
    <dgm:pt modelId="{1DFC4160-F15B-9D4E-B958-BCB9EB657B1B}" type="parTrans" cxnId="{12B45EB2-957C-2346-A8DD-DDF60D2ADE55}">
      <dgm:prSet/>
      <dgm:spPr/>
      <dgm:t>
        <a:bodyPr/>
        <a:lstStyle/>
        <a:p>
          <a:endParaRPr lang="zh-CN" altLang="en-US"/>
        </a:p>
      </dgm:t>
    </dgm:pt>
    <dgm:pt modelId="{8686AA02-30CF-D646-B4CD-8D8252724FBC}" type="sibTrans" cxnId="{12B45EB2-957C-2346-A8DD-DDF60D2ADE55}">
      <dgm:prSet/>
      <dgm:spPr/>
      <dgm:t>
        <a:bodyPr/>
        <a:lstStyle/>
        <a:p>
          <a:endParaRPr lang="zh-CN" altLang="en-US"/>
        </a:p>
      </dgm:t>
    </dgm:pt>
    <dgm:pt modelId="{649FAF22-E155-AF43-BEDB-DCFEBDA7F8CE}">
      <dgm:prSet phldrT="[文本]"/>
      <dgm:spPr/>
      <dgm:t>
        <a:bodyPr/>
        <a:lstStyle/>
        <a:p>
          <a:r>
            <a:rPr lang="zh-CN" altLang="en-US" dirty="0"/>
            <a:t>游戏语音</a:t>
          </a:r>
        </a:p>
      </dgm:t>
    </dgm:pt>
    <dgm:pt modelId="{D4929B26-8003-754E-A290-2BFB8F542475}" type="parTrans" cxnId="{E569ABA0-5462-784E-8463-8EEC582D332F}">
      <dgm:prSet/>
      <dgm:spPr/>
      <dgm:t>
        <a:bodyPr/>
        <a:lstStyle/>
        <a:p>
          <a:endParaRPr lang="zh-CN" altLang="en-US"/>
        </a:p>
      </dgm:t>
    </dgm:pt>
    <dgm:pt modelId="{0F0CD218-3DF0-1A4F-81A4-78277815A693}" type="sibTrans" cxnId="{E569ABA0-5462-784E-8463-8EEC582D332F}">
      <dgm:prSet/>
      <dgm:spPr/>
      <dgm:t>
        <a:bodyPr/>
        <a:lstStyle/>
        <a:p>
          <a:endParaRPr lang="zh-CN" altLang="en-US"/>
        </a:p>
      </dgm:t>
    </dgm:pt>
    <dgm:pt modelId="{4356EBFB-E26F-F34E-85DC-8202D1CB4247}" type="pres">
      <dgm:prSet presAssocID="{E744887E-206A-AA47-81A5-23CCC2C84F1F}" presName="compositeShape" presStyleCnt="0">
        <dgm:presLayoutVars>
          <dgm:chMax val="7"/>
          <dgm:dir/>
          <dgm:resizeHandles val="exact"/>
        </dgm:presLayoutVars>
      </dgm:prSet>
      <dgm:spPr/>
    </dgm:pt>
    <dgm:pt modelId="{F1452F37-C625-CB46-B3BD-674DB774BA13}" type="pres">
      <dgm:prSet presAssocID="{E744887E-206A-AA47-81A5-23CCC2C84F1F}" presName="wedge1" presStyleLbl="node1" presStyleIdx="0" presStyleCnt="5"/>
      <dgm:spPr/>
    </dgm:pt>
    <dgm:pt modelId="{09AF290E-72DB-1A4E-A43A-B6701017205D}" type="pres">
      <dgm:prSet presAssocID="{E744887E-206A-AA47-81A5-23CCC2C84F1F}" presName="dummy1a" presStyleCnt="0"/>
      <dgm:spPr/>
    </dgm:pt>
    <dgm:pt modelId="{BEB34D3E-08C5-F64E-AED1-B53B4CCA388E}" type="pres">
      <dgm:prSet presAssocID="{E744887E-206A-AA47-81A5-23CCC2C84F1F}" presName="dummy1b" presStyleCnt="0"/>
      <dgm:spPr/>
    </dgm:pt>
    <dgm:pt modelId="{A7281C4E-B5B0-1746-8D62-4095E13B008D}" type="pres">
      <dgm:prSet presAssocID="{E744887E-206A-AA47-81A5-23CCC2C84F1F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7FCBB55-9AAB-4C44-9F92-49646F779F5F}" type="pres">
      <dgm:prSet presAssocID="{E744887E-206A-AA47-81A5-23CCC2C84F1F}" presName="wedge2" presStyleLbl="node1" presStyleIdx="1" presStyleCnt="5"/>
      <dgm:spPr/>
    </dgm:pt>
    <dgm:pt modelId="{2A4A71FC-A770-E840-A21F-8A9520346D53}" type="pres">
      <dgm:prSet presAssocID="{E744887E-206A-AA47-81A5-23CCC2C84F1F}" presName="dummy2a" presStyleCnt="0"/>
      <dgm:spPr/>
    </dgm:pt>
    <dgm:pt modelId="{8466F05D-6085-EA48-A060-4A545176AFE7}" type="pres">
      <dgm:prSet presAssocID="{E744887E-206A-AA47-81A5-23CCC2C84F1F}" presName="dummy2b" presStyleCnt="0"/>
      <dgm:spPr/>
    </dgm:pt>
    <dgm:pt modelId="{C676D7B2-AD0C-4D41-8DF4-07BF59940551}" type="pres">
      <dgm:prSet presAssocID="{E744887E-206A-AA47-81A5-23CCC2C84F1F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2E429BD-C4CE-CA4C-AD16-3A30848DDA1A}" type="pres">
      <dgm:prSet presAssocID="{E744887E-206A-AA47-81A5-23CCC2C84F1F}" presName="wedge3" presStyleLbl="node1" presStyleIdx="2" presStyleCnt="5"/>
      <dgm:spPr/>
    </dgm:pt>
    <dgm:pt modelId="{A4EC323A-D6A9-8E45-9919-7CE3E4E52D3F}" type="pres">
      <dgm:prSet presAssocID="{E744887E-206A-AA47-81A5-23CCC2C84F1F}" presName="dummy3a" presStyleCnt="0"/>
      <dgm:spPr/>
    </dgm:pt>
    <dgm:pt modelId="{C36E83FD-B72A-3B4C-9566-6339DD5D092B}" type="pres">
      <dgm:prSet presAssocID="{E744887E-206A-AA47-81A5-23CCC2C84F1F}" presName="dummy3b" presStyleCnt="0"/>
      <dgm:spPr/>
    </dgm:pt>
    <dgm:pt modelId="{4EB800F7-591F-7643-BAAE-1FAD98D0870F}" type="pres">
      <dgm:prSet presAssocID="{E744887E-206A-AA47-81A5-23CCC2C84F1F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FC2FA48-F8E4-E344-89EC-7070223D75BC}" type="pres">
      <dgm:prSet presAssocID="{E744887E-206A-AA47-81A5-23CCC2C84F1F}" presName="wedge4" presStyleLbl="node1" presStyleIdx="3" presStyleCnt="5"/>
      <dgm:spPr/>
    </dgm:pt>
    <dgm:pt modelId="{9D29306B-0AF1-6941-97C7-F2D7E2F9EEC3}" type="pres">
      <dgm:prSet presAssocID="{E744887E-206A-AA47-81A5-23CCC2C84F1F}" presName="dummy4a" presStyleCnt="0"/>
      <dgm:spPr/>
    </dgm:pt>
    <dgm:pt modelId="{869974A8-9E80-6949-96F9-8669ACEB157A}" type="pres">
      <dgm:prSet presAssocID="{E744887E-206A-AA47-81A5-23CCC2C84F1F}" presName="dummy4b" presStyleCnt="0"/>
      <dgm:spPr/>
    </dgm:pt>
    <dgm:pt modelId="{D822A6D4-299C-C041-99FE-E6C195134637}" type="pres">
      <dgm:prSet presAssocID="{E744887E-206A-AA47-81A5-23CCC2C84F1F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C9A22121-694A-6147-809E-5F152B630388}" type="pres">
      <dgm:prSet presAssocID="{E744887E-206A-AA47-81A5-23CCC2C84F1F}" presName="wedge5" presStyleLbl="node1" presStyleIdx="4" presStyleCnt="5"/>
      <dgm:spPr/>
    </dgm:pt>
    <dgm:pt modelId="{0676F4EA-F34D-FA45-976C-F18F6D765244}" type="pres">
      <dgm:prSet presAssocID="{E744887E-206A-AA47-81A5-23CCC2C84F1F}" presName="dummy5a" presStyleCnt="0"/>
      <dgm:spPr/>
    </dgm:pt>
    <dgm:pt modelId="{C191ECBD-0CAA-1E40-8122-CCDF1004664F}" type="pres">
      <dgm:prSet presAssocID="{E744887E-206A-AA47-81A5-23CCC2C84F1F}" presName="dummy5b" presStyleCnt="0"/>
      <dgm:spPr/>
    </dgm:pt>
    <dgm:pt modelId="{9E1A1BEE-5E22-C244-8797-3E673B58177E}" type="pres">
      <dgm:prSet presAssocID="{E744887E-206A-AA47-81A5-23CCC2C84F1F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2068ED81-4264-C445-9E4E-25DE7BA4CCFF}" type="pres">
      <dgm:prSet presAssocID="{6F929DA3-2762-944A-9D93-C4E8E23AD229}" presName="arrowWedge1" presStyleLbl="fgSibTrans2D1" presStyleIdx="0" presStyleCnt="5"/>
      <dgm:spPr/>
    </dgm:pt>
    <dgm:pt modelId="{B7953EA9-6632-2843-87A0-397FD7C8E098}" type="pres">
      <dgm:prSet presAssocID="{21E5D8A7-62B5-8B42-B1C4-A569EC7CB4F5}" presName="arrowWedge2" presStyleLbl="fgSibTrans2D1" presStyleIdx="1" presStyleCnt="5"/>
      <dgm:spPr/>
    </dgm:pt>
    <dgm:pt modelId="{F87A7554-5DB6-0C46-AB6B-B1C7A86F9DDC}" type="pres">
      <dgm:prSet presAssocID="{8686AA02-30CF-D646-B4CD-8D8252724FBC}" presName="arrowWedge3" presStyleLbl="fgSibTrans2D1" presStyleIdx="2" presStyleCnt="5"/>
      <dgm:spPr/>
    </dgm:pt>
    <dgm:pt modelId="{4E5FEA5D-3A71-9144-8562-5AA00F3A61A4}" type="pres">
      <dgm:prSet presAssocID="{F30C1295-9296-B046-BBE8-88EE3FD1F837}" presName="arrowWedge4" presStyleLbl="fgSibTrans2D1" presStyleIdx="3" presStyleCnt="5"/>
      <dgm:spPr/>
    </dgm:pt>
    <dgm:pt modelId="{3D548011-224C-0F49-B415-9F1B1DC6AB37}" type="pres">
      <dgm:prSet presAssocID="{0F0CD218-3DF0-1A4F-81A4-78277815A693}" presName="arrowWedge5" presStyleLbl="fgSibTrans2D1" presStyleIdx="4" presStyleCnt="5"/>
      <dgm:spPr/>
    </dgm:pt>
  </dgm:ptLst>
  <dgm:cxnLst>
    <dgm:cxn modelId="{EB0B4E0D-B72C-034B-9573-D89F51C82B25}" srcId="{E744887E-206A-AA47-81A5-23CCC2C84F1F}" destId="{D8400DD7-F536-BB49-946D-5B1562FA5B0D}" srcOrd="3" destOrd="0" parTransId="{FBDAD4CD-E5F0-6142-ABAA-C3FA470CE4C7}" sibTransId="{F30C1295-9296-B046-BBE8-88EE3FD1F837}"/>
    <dgm:cxn modelId="{07DBD412-C24D-FB42-8E59-13D499CD36A5}" type="presOf" srcId="{B8172925-DD95-F54E-BE1C-D296D3C656DD}" destId="{C676D7B2-AD0C-4D41-8DF4-07BF59940551}" srcOrd="1" destOrd="0" presId="urn:microsoft.com/office/officeart/2005/8/layout/cycle8"/>
    <dgm:cxn modelId="{E6E3CB19-5698-CA41-9611-5D7E9E2909C6}" type="presOf" srcId="{E744887E-206A-AA47-81A5-23CCC2C84F1F}" destId="{4356EBFB-E26F-F34E-85DC-8202D1CB4247}" srcOrd="0" destOrd="0" presId="urn:microsoft.com/office/officeart/2005/8/layout/cycle8"/>
    <dgm:cxn modelId="{7796082C-DD7C-3243-A044-8162C713386A}" type="presOf" srcId="{D8400DD7-F536-BB49-946D-5B1562FA5B0D}" destId="{D822A6D4-299C-C041-99FE-E6C195134637}" srcOrd="1" destOrd="0" presId="urn:microsoft.com/office/officeart/2005/8/layout/cycle8"/>
    <dgm:cxn modelId="{D55B4B42-421D-484A-941F-9697EE11836F}" type="presOf" srcId="{649FAF22-E155-AF43-BEDB-DCFEBDA7F8CE}" destId="{C9A22121-694A-6147-809E-5F152B630388}" srcOrd="0" destOrd="0" presId="urn:microsoft.com/office/officeart/2005/8/layout/cycle8"/>
    <dgm:cxn modelId="{E38E1A5C-3556-0046-99C0-9D579261EFC4}" type="presOf" srcId="{D8400DD7-F536-BB49-946D-5B1562FA5B0D}" destId="{4FC2FA48-F8E4-E344-89EC-7070223D75BC}" srcOrd="0" destOrd="0" presId="urn:microsoft.com/office/officeart/2005/8/layout/cycle8"/>
    <dgm:cxn modelId="{53606A64-EE03-4441-8A45-375B18D7BB25}" type="presOf" srcId="{295990CF-D663-E44A-AB30-D90483C234BB}" destId="{F1452F37-C625-CB46-B3BD-674DB774BA13}" srcOrd="0" destOrd="0" presId="urn:microsoft.com/office/officeart/2005/8/layout/cycle8"/>
    <dgm:cxn modelId="{4F0B8A7B-BA8D-0C4F-BE70-F446FE17FC7D}" type="presOf" srcId="{295990CF-D663-E44A-AB30-D90483C234BB}" destId="{A7281C4E-B5B0-1746-8D62-4095E13B008D}" srcOrd="1" destOrd="0" presId="urn:microsoft.com/office/officeart/2005/8/layout/cycle8"/>
    <dgm:cxn modelId="{C9F94192-DC46-2B4B-9EFB-0288FE8C6792}" srcId="{E744887E-206A-AA47-81A5-23CCC2C84F1F}" destId="{295990CF-D663-E44A-AB30-D90483C234BB}" srcOrd="0" destOrd="0" parTransId="{4BAEAFB3-D3AD-2F4C-ABE9-5C6E84984729}" sibTransId="{6F929DA3-2762-944A-9D93-C4E8E23AD229}"/>
    <dgm:cxn modelId="{E569ABA0-5462-784E-8463-8EEC582D332F}" srcId="{E744887E-206A-AA47-81A5-23CCC2C84F1F}" destId="{649FAF22-E155-AF43-BEDB-DCFEBDA7F8CE}" srcOrd="4" destOrd="0" parTransId="{D4929B26-8003-754E-A290-2BFB8F542475}" sibTransId="{0F0CD218-3DF0-1A4F-81A4-78277815A693}"/>
    <dgm:cxn modelId="{88085CA9-3695-6F4C-B543-31188CE9FAD8}" srcId="{E744887E-206A-AA47-81A5-23CCC2C84F1F}" destId="{B8172925-DD95-F54E-BE1C-D296D3C656DD}" srcOrd="1" destOrd="0" parTransId="{9B50BB86-E56E-564A-99BD-F8C71BD86334}" sibTransId="{21E5D8A7-62B5-8B42-B1C4-A569EC7CB4F5}"/>
    <dgm:cxn modelId="{12B45EB2-957C-2346-A8DD-DDF60D2ADE55}" srcId="{E744887E-206A-AA47-81A5-23CCC2C84F1F}" destId="{7FCE7355-0907-2A4B-8B4D-9C1E65CFD222}" srcOrd="2" destOrd="0" parTransId="{1DFC4160-F15B-9D4E-B958-BCB9EB657B1B}" sibTransId="{8686AA02-30CF-D646-B4CD-8D8252724FBC}"/>
    <dgm:cxn modelId="{75F49CC9-FA5A-A144-B3C8-6680CFF1AE8E}" type="presOf" srcId="{649FAF22-E155-AF43-BEDB-DCFEBDA7F8CE}" destId="{9E1A1BEE-5E22-C244-8797-3E673B58177E}" srcOrd="1" destOrd="0" presId="urn:microsoft.com/office/officeart/2005/8/layout/cycle8"/>
    <dgm:cxn modelId="{D318D9E4-9F6E-B14C-8770-C2F76294F36B}" type="presOf" srcId="{B8172925-DD95-F54E-BE1C-D296D3C656DD}" destId="{77FCBB55-9AAB-4C44-9F92-49646F779F5F}" srcOrd="0" destOrd="0" presId="urn:microsoft.com/office/officeart/2005/8/layout/cycle8"/>
    <dgm:cxn modelId="{EDA1AAF8-DED6-6840-9733-C12B5FE008FE}" type="presOf" srcId="{7FCE7355-0907-2A4B-8B4D-9C1E65CFD222}" destId="{82E429BD-C4CE-CA4C-AD16-3A30848DDA1A}" srcOrd="0" destOrd="0" presId="urn:microsoft.com/office/officeart/2005/8/layout/cycle8"/>
    <dgm:cxn modelId="{2E6ACEFD-27DD-C849-B938-7D6F5FD42326}" type="presOf" srcId="{7FCE7355-0907-2A4B-8B4D-9C1E65CFD222}" destId="{4EB800F7-591F-7643-BAAE-1FAD98D0870F}" srcOrd="1" destOrd="0" presId="urn:microsoft.com/office/officeart/2005/8/layout/cycle8"/>
    <dgm:cxn modelId="{83B39FF0-89F7-9648-913F-0A8259E8A534}" type="presParOf" srcId="{4356EBFB-E26F-F34E-85DC-8202D1CB4247}" destId="{F1452F37-C625-CB46-B3BD-674DB774BA13}" srcOrd="0" destOrd="0" presId="urn:microsoft.com/office/officeart/2005/8/layout/cycle8"/>
    <dgm:cxn modelId="{F3E94E32-97DF-C54B-980B-D4E73653C1F7}" type="presParOf" srcId="{4356EBFB-E26F-F34E-85DC-8202D1CB4247}" destId="{09AF290E-72DB-1A4E-A43A-B6701017205D}" srcOrd="1" destOrd="0" presId="urn:microsoft.com/office/officeart/2005/8/layout/cycle8"/>
    <dgm:cxn modelId="{B8F70559-B32B-3048-BD48-85F4188DA729}" type="presParOf" srcId="{4356EBFB-E26F-F34E-85DC-8202D1CB4247}" destId="{BEB34D3E-08C5-F64E-AED1-B53B4CCA388E}" srcOrd="2" destOrd="0" presId="urn:microsoft.com/office/officeart/2005/8/layout/cycle8"/>
    <dgm:cxn modelId="{EF13059A-1BD9-E04D-A267-54B593D68B65}" type="presParOf" srcId="{4356EBFB-E26F-F34E-85DC-8202D1CB4247}" destId="{A7281C4E-B5B0-1746-8D62-4095E13B008D}" srcOrd="3" destOrd="0" presId="urn:microsoft.com/office/officeart/2005/8/layout/cycle8"/>
    <dgm:cxn modelId="{C6EF18CB-CDEA-A148-912E-AE8DE7FFDE16}" type="presParOf" srcId="{4356EBFB-E26F-F34E-85DC-8202D1CB4247}" destId="{77FCBB55-9AAB-4C44-9F92-49646F779F5F}" srcOrd="4" destOrd="0" presId="urn:microsoft.com/office/officeart/2005/8/layout/cycle8"/>
    <dgm:cxn modelId="{E713C02F-0B5E-C246-879C-A24666FA386C}" type="presParOf" srcId="{4356EBFB-E26F-F34E-85DC-8202D1CB4247}" destId="{2A4A71FC-A770-E840-A21F-8A9520346D53}" srcOrd="5" destOrd="0" presId="urn:microsoft.com/office/officeart/2005/8/layout/cycle8"/>
    <dgm:cxn modelId="{719387BF-377A-594E-891A-21FE1B554B38}" type="presParOf" srcId="{4356EBFB-E26F-F34E-85DC-8202D1CB4247}" destId="{8466F05D-6085-EA48-A060-4A545176AFE7}" srcOrd="6" destOrd="0" presId="urn:microsoft.com/office/officeart/2005/8/layout/cycle8"/>
    <dgm:cxn modelId="{4FD15560-8F6B-3B40-816B-388782B5655A}" type="presParOf" srcId="{4356EBFB-E26F-F34E-85DC-8202D1CB4247}" destId="{C676D7B2-AD0C-4D41-8DF4-07BF59940551}" srcOrd="7" destOrd="0" presId="urn:microsoft.com/office/officeart/2005/8/layout/cycle8"/>
    <dgm:cxn modelId="{A3FD3F12-A01C-DA45-9A62-864384228847}" type="presParOf" srcId="{4356EBFB-E26F-F34E-85DC-8202D1CB4247}" destId="{82E429BD-C4CE-CA4C-AD16-3A30848DDA1A}" srcOrd="8" destOrd="0" presId="urn:microsoft.com/office/officeart/2005/8/layout/cycle8"/>
    <dgm:cxn modelId="{7B203A04-1D36-4F41-BA10-AE8BC1A83520}" type="presParOf" srcId="{4356EBFB-E26F-F34E-85DC-8202D1CB4247}" destId="{A4EC323A-D6A9-8E45-9919-7CE3E4E52D3F}" srcOrd="9" destOrd="0" presId="urn:microsoft.com/office/officeart/2005/8/layout/cycle8"/>
    <dgm:cxn modelId="{413A4E8D-DFDD-4E49-8557-04594FC4DFB7}" type="presParOf" srcId="{4356EBFB-E26F-F34E-85DC-8202D1CB4247}" destId="{C36E83FD-B72A-3B4C-9566-6339DD5D092B}" srcOrd="10" destOrd="0" presId="urn:microsoft.com/office/officeart/2005/8/layout/cycle8"/>
    <dgm:cxn modelId="{4A8CDE59-2896-4746-9433-4B317631569C}" type="presParOf" srcId="{4356EBFB-E26F-F34E-85DC-8202D1CB4247}" destId="{4EB800F7-591F-7643-BAAE-1FAD98D0870F}" srcOrd="11" destOrd="0" presId="urn:microsoft.com/office/officeart/2005/8/layout/cycle8"/>
    <dgm:cxn modelId="{70154BFC-A00D-3747-A71C-4E529B76D3B0}" type="presParOf" srcId="{4356EBFB-E26F-F34E-85DC-8202D1CB4247}" destId="{4FC2FA48-F8E4-E344-89EC-7070223D75BC}" srcOrd="12" destOrd="0" presId="urn:microsoft.com/office/officeart/2005/8/layout/cycle8"/>
    <dgm:cxn modelId="{CD12513A-C590-DB40-A0A4-214E0A83DA88}" type="presParOf" srcId="{4356EBFB-E26F-F34E-85DC-8202D1CB4247}" destId="{9D29306B-0AF1-6941-97C7-F2D7E2F9EEC3}" srcOrd="13" destOrd="0" presId="urn:microsoft.com/office/officeart/2005/8/layout/cycle8"/>
    <dgm:cxn modelId="{8B4A4C33-AEBB-8440-B0BB-2C992D6E4726}" type="presParOf" srcId="{4356EBFB-E26F-F34E-85DC-8202D1CB4247}" destId="{869974A8-9E80-6949-96F9-8669ACEB157A}" srcOrd="14" destOrd="0" presId="urn:microsoft.com/office/officeart/2005/8/layout/cycle8"/>
    <dgm:cxn modelId="{A22362E9-CF02-B444-A609-FE7A09BFAC7D}" type="presParOf" srcId="{4356EBFB-E26F-F34E-85DC-8202D1CB4247}" destId="{D822A6D4-299C-C041-99FE-E6C195134637}" srcOrd="15" destOrd="0" presId="urn:microsoft.com/office/officeart/2005/8/layout/cycle8"/>
    <dgm:cxn modelId="{0D57E201-6FA9-B54F-A99D-6A1C57E16FB0}" type="presParOf" srcId="{4356EBFB-E26F-F34E-85DC-8202D1CB4247}" destId="{C9A22121-694A-6147-809E-5F152B630388}" srcOrd="16" destOrd="0" presId="urn:microsoft.com/office/officeart/2005/8/layout/cycle8"/>
    <dgm:cxn modelId="{A93BD386-D441-1B49-B900-21A358FD9D92}" type="presParOf" srcId="{4356EBFB-E26F-F34E-85DC-8202D1CB4247}" destId="{0676F4EA-F34D-FA45-976C-F18F6D765244}" srcOrd="17" destOrd="0" presId="urn:microsoft.com/office/officeart/2005/8/layout/cycle8"/>
    <dgm:cxn modelId="{58BB6179-253C-424D-8594-E090E1672ECB}" type="presParOf" srcId="{4356EBFB-E26F-F34E-85DC-8202D1CB4247}" destId="{C191ECBD-0CAA-1E40-8122-CCDF1004664F}" srcOrd="18" destOrd="0" presId="urn:microsoft.com/office/officeart/2005/8/layout/cycle8"/>
    <dgm:cxn modelId="{B003BFA4-FD64-974D-8424-E1B0B6806DE6}" type="presParOf" srcId="{4356EBFB-E26F-F34E-85DC-8202D1CB4247}" destId="{9E1A1BEE-5E22-C244-8797-3E673B58177E}" srcOrd="19" destOrd="0" presId="urn:microsoft.com/office/officeart/2005/8/layout/cycle8"/>
    <dgm:cxn modelId="{A3AABB9F-FF73-1F44-97A3-6DCB4F11F90B}" type="presParOf" srcId="{4356EBFB-E26F-F34E-85DC-8202D1CB4247}" destId="{2068ED81-4264-C445-9E4E-25DE7BA4CCFF}" srcOrd="20" destOrd="0" presId="urn:microsoft.com/office/officeart/2005/8/layout/cycle8"/>
    <dgm:cxn modelId="{95229514-E3B7-A84B-BC3B-43B074234C15}" type="presParOf" srcId="{4356EBFB-E26F-F34E-85DC-8202D1CB4247}" destId="{B7953EA9-6632-2843-87A0-397FD7C8E098}" srcOrd="21" destOrd="0" presId="urn:microsoft.com/office/officeart/2005/8/layout/cycle8"/>
    <dgm:cxn modelId="{042F6DB3-98BC-4A45-A32C-105603C54B0D}" type="presParOf" srcId="{4356EBFB-E26F-F34E-85DC-8202D1CB4247}" destId="{F87A7554-5DB6-0C46-AB6B-B1C7A86F9DDC}" srcOrd="22" destOrd="0" presId="urn:microsoft.com/office/officeart/2005/8/layout/cycle8"/>
    <dgm:cxn modelId="{42149A9A-A899-E549-8A82-F2C86D867DF2}" type="presParOf" srcId="{4356EBFB-E26F-F34E-85DC-8202D1CB4247}" destId="{4E5FEA5D-3A71-9144-8562-5AA00F3A61A4}" srcOrd="23" destOrd="0" presId="urn:microsoft.com/office/officeart/2005/8/layout/cycle8"/>
    <dgm:cxn modelId="{8705E96B-F7AC-0D44-AB63-38B4EB355355}" type="presParOf" srcId="{4356EBFB-E26F-F34E-85DC-8202D1CB4247}" destId="{3D548011-224C-0F49-B415-9F1B1DC6AB37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96A0CA-22D2-4248-81B3-AD4FC1FF752E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AFBA59B0-88B5-4045-A4F5-AB5DF21A9C02}">
      <dgm:prSet phldrT="[文本]"/>
      <dgm:spPr/>
      <dgm:t>
        <a:bodyPr/>
        <a:lstStyle/>
        <a:p>
          <a:r>
            <a:rPr lang="zh-CN" altLang="en-US" dirty="0"/>
            <a:t>计划</a:t>
          </a:r>
        </a:p>
      </dgm:t>
    </dgm:pt>
    <dgm:pt modelId="{3086C9BD-0BF9-F445-937E-E377E8E999A8}" type="parTrans" cxnId="{B1F5AD7F-D4A5-1142-B4E1-E3D35CB9AB7F}">
      <dgm:prSet/>
      <dgm:spPr/>
      <dgm:t>
        <a:bodyPr/>
        <a:lstStyle/>
        <a:p>
          <a:endParaRPr lang="zh-CN" altLang="en-US"/>
        </a:p>
      </dgm:t>
    </dgm:pt>
    <dgm:pt modelId="{A939987A-A771-4B4B-A391-7A4D5856B02A}" type="sibTrans" cxnId="{B1F5AD7F-D4A5-1142-B4E1-E3D35CB9AB7F}">
      <dgm:prSet/>
      <dgm:spPr/>
      <dgm:t>
        <a:bodyPr/>
        <a:lstStyle/>
        <a:p>
          <a:endParaRPr lang="zh-CN" altLang="en-US"/>
        </a:p>
      </dgm:t>
    </dgm:pt>
    <dgm:pt modelId="{8C7435AF-8996-A649-AA25-62964F42D5F6}">
      <dgm:prSet phldrT="[文本]"/>
      <dgm:spPr/>
      <dgm:t>
        <a:bodyPr/>
        <a:lstStyle/>
        <a:p>
          <a:r>
            <a:rPr lang="zh-CN" altLang="en-US" dirty="0"/>
            <a:t>准备</a:t>
          </a:r>
        </a:p>
      </dgm:t>
    </dgm:pt>
    <dgm:pt modelId="{64EB8379-FA2C-614E-BA49-031D7C9FF0E4}" type="parTrans" cxnId="{DF341717-5AEF-2B46-BBCE-7196A957D2F5}">
      <dgm:prSet/>
      <dgm:spPr/>
      <dgm:t>
        <a:bodyPr/>
        <a:lstStyle/>
        <a:p>
          <a:endParaRPr lang="zh-CN" altLang="en-US"/>
        </a:p>
      </dgm:t>
    </dgm:pt>
    <dgm:pt modelId="{40085C19-6B0C-AF4C-B777-A9193E9FB3D5}" type="sibTrans" cxnId="{DF341717-5AEF-2B46-BBCE-7196A957D2F5}">
      <dgm:prSet/>
      <dgm:spPr/>
      <dgm:t>
        <a:bodyPr/>
        <a:lstStyle/>
        <a:p>
          <a:endParaRPr lang="zh-CN" altLang="en-US"/>
        </a:p>
      </dgm:t>
    </dgm:pt>
    <dgm:pt modelId="{4976523A-D8FF-4542-93C0-52FEEDD7226A}">
      <dgm:prSet phldrT="[文本]"/>
      <dgm:spPr/>
      <dgm:t>
        <a:bodyPr/>
        <a:lstStyle/>
        <a:p>
          <a:r>
            <a:rPr lang="zh-CN" altLang="en-US" dirty="0"/>
            <a:t>实施</a:t>
          </a:r>
        </a:p>
      </dgm:t>
    </dgm:pt>
    <dgm:pt modelId="{8224C714-EFFA-5540-8247-08A51FBC3B3E}" type="parTrans" cxnId="{00253051-7D4E-5343-A09B-E1574419D06D}">
      <dgm:prSet/>
      <dgm:spPr/>
      <dgm:t>
        <a:bodyPr/>
        <a:lstStyle/>
        <a:p>
          <a:endParaRPr lang="zh-CN" altLang="en-US"/>
        </a:p>
      </dgm:t>
    </dgm:pt>
    <dgm:pt modelId="{3F1BA5F8-247D-B34B-80B6-2ED74070531A}" type="sibTrans" cxnId="{00253051-7D4E-5343-A09B-E1574419D06D}">
      <dgm:prSet/>
      <dgm:spPr/>
      <dgm:t>
        <a:bodyPr/>
        <a:lstStyle/>
        <a:p>
          <a:endParaRPr lang="zh-CN" altLang="en-US"/>
        </a:p>
      </dgm:t>
    </dgm:pt>
    <dgm:pt modelId="{5F24C319-CC73-774B-B748-A1D981AEEEA9}">
      <dgm:prSet phldrT="[文本]"/>
      <dgm:spPr/>
      <dgm:t>
        <a:bodyPr/>
        <a:lstStyle/>
        <a:p>
          <a:r>
            <a:rPr lang="zh-CN" altLang="en-US" dirty="0"/>
            <a:t>总结</a:t>
          </a:r>
        </a:p>
      </dgm:t>
    </dgm:pt>
    <dgm:pt modelId="{5C3356D9-0CBB-B743-BBF2-9AF665852E06}" type="parTrans" cxnId="{6F2DF0F6-4BD6-6A4A-9774-43BF067BDD3A}">
      <dgm:prSet/>
      <dgm:spPr/>
      <dgm:t>
        <a:bodyPr/>
        <a:lstStyle/>
        <a:p>
          <a:endParaRPr lang="zh-CN" altLang="en-US"/>
        </a:p>
      </dgm:t>
    </dgm:pt>
    <dgm:pt modelId="{6520CE43-E739-FF4A-860D-9F0A774A90B7}" type="sibTrans" cxnId="{6F2DF0F6-4BD6-6A4A-9774-43BF067BDD3A}">
      <dgm:prSet/>
      <dgm:spPr/>
      <dgm:t>
        <a:bodyPr/>
        <a:lstStyle/>
        <a:p>
          <a:endParaRPr lang="zh-CN" altLang="en-US"/>
        </a:p>
      </dgm:t>
    </dgm:pt>
    <dgm:pt modelId="{3E24FA41-DC1E-2847-BA51-B95C71115C14}" type="pres">
      <dgm:prSet presAssocID="{2196A0CA-22D2-4248-81B3-AD4FC1FF752E}" presName="Name0" presStyleCnt="0">
        <dgm:presLayoutVars>
          <dgm:dir/>
          <dgm:animLvl val="lvl"/>
          <dgm:resizeHandles val="exact"/>
        </dgm:presLayoutVars>
      </dgm:prSet>
      <dgm:spPr/>
    </dgm:pt>
    <dgm:pt modelId="{2A3ADCD2-A068-BD47-A2EB-E4EF18AC48EF}" type="pres">
      <dgm:prSet presAssocID="{AFBA59B0-88B5-4045-A4F5-AB5DF21A9C0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51AB130-4A41-584D-812D-9D60D182E2CD}" type="pres">
      <dgm:prSet presAssocID="{A939987A-A771-4B4B-A391-7A4D5856B02A}" presName="parTxOnlySpace" presStyleCnt="0"/>
      <dgm:spPr/>
    </dgm:pt>
    <dgm:pt modelId="{2EE6A738-688F-3B4B-99AE-78CB928D84EB}" type="pres">
      <dgm:prSet presAssocID="{8C7435AF-8996-A649-AA25-62964F42D5F6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9F068E8-BA76-8643-98A3-1273CA25D69F}" type="pres">
      <dgm:prSet presAssocID="{40085C19-6B0C-AF4C-B777-A9193E9FB3D5}" presName="parTxOnlySpace" presStyleCnt="0"/>
      <dgm:spPr/>
    </dgm:pt>
    <dgm:pt modelId="{2249DE36-4834-1840-90A9-1BAFFB764F72}" type="pres">
      <dgm:prSet presAssocID="{4976523A-D8FF-4542-93C0-52FEEDD7226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8C00872-4736-2B49-B16F-367584006068}" type="pres">
      <dgm:prSet presAssocID="{3F1BA5F8-247D-B34B-80B6-2ED74070531A}" presName="parTxOnlySpace" presStyleCnt="0"/>
      <dgm:spPr/>
    </dgm:pt>
    <dgm:pt modelId="{974489FD-CD71-034F-A9E7-BF3645947137}" type="pres">
      <dgm:prSet presAssocID="{5F24C319-CC73-774B-B748-A1D981AEEEA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F341717-5AEF-2B46-BBCE-7196A957D2F5}" srcId="{2196A0CA-22D2-4248-81B3-AD4FC1FF752E}" destId="{8C7435AF-8996-A649-AA25-62964F42D5F6}" srcOrd="1" destOrd="0" parTransId="{64EB8379-FA2C-614E-BA49-031D7C9FF0E4}" sibTransId="{40085C19-6B0C-AF4C-B777-A9193E9FB3D5}"/>
    <dgm:cxn modelId="{257B853B-5593-4C4A-B245-E113679ED723}" type="presOf" srcId="{5F24C319-CC73-774B-B748-A1D981AEEEA9}" destId="{974489FD-CD71-034F-A9E7-BF3645947137}" srcOrd="0" destOrd="0" presId="urn:microsoft.com/office/officeart/2005/8/layout/chevron1"/>
    <dgm:cxn modelId="{CEAC703E-50FB-A94A-9B0E-96B26683B30C}" type="presOf" srcId="{2196A0CA-22D2-4248-81B3-AD4FC1FF752E}" destId="{3E24FA41-DC1E-2847-BA51-B95C71115C14}" srcOrd="0" destOrd="0" presId="urn:microsoft.com/office/officeart/2005/8/layout/chevron1"/>
    <dgm:cxn modelId="{00253051-7D4E-5343-A09B-E1574419D06D}" srcId="{2196A0CA-22D2-4248-81B3-AD4FC1FF752E}" destId="{4976523A-D8FF-4542-93C0-52FEEDD7226A}" srcOrd="2" destOrd="0" parTransId="{8224C714-EFFA-5540-8247-08A51FBC3B3E}" sibTransId="{3F1BA5F8-247D-B34B-80B6-2ED74070531A}"/>
    <dgm:cxn modelId="{071A7E51-3AFC-E54E-AE76-79B59B32B14D}" type="presOf" srcId="{4976523A-D8FF-4542-93C0-52FEEDD7226A}" destId="{2249DE36-4834-1840-90A9-1BAFFB764F72}" srcOrd="0" destOrd="0" presId="urn:microsoft.com/office/officeart/2005/8/layout/chevron1"/>
    <dgm:cxn modelId="{B1F5AD7F-D4A5-1142-B4E1-E3D35CB9AB7F}" srcId="{2196A0CA-22D2-4248-81B3-AD4FC1FF752E}" destId="{AFBA59B0-88B5-4045-A4F5-AB5DF21A9C02}" srcOrd="0" destOrd="0" parTransId="{3086C9BD-0BF9-F445-937E-E377E8E999A8}" sibTransId="{A939987A-A771-4B4B-A391-7A4D5856B02A}"/>
    <dgm:cxn modelId="{2F279FCD-FF80-8C48-8F17-7FC9A32A9786}" type="presOf" srcId="{8C7435AF-8996-A649-AA25-62964F42D5F6}" destId="{2EE6A738-688F-3B4B-99AE-78CB928D84EB}" srcOrd="0" destOrd="0" presId="urn:microsoft.com/office/officeart/2005/8/layout/chevron1"/>
    <dgm:cxn modelId="{10341FED-7E51-234C-AA6D-DDBF236E7036}" type="presOf" srcId="{AFBA59B0-88B5-4045-A4F5-AB5DF21A9C02}" destId="{2A3ADCD2-A068-BD47-A2EB-E4EF18AC48EF}" srcOrd="0" destOrd="0" presId="urn:microsoft.com/office/officeart/2005/8/layout/chevron1"/>
    <dgm:cxn modelId="{6F2DF0F6-4BD6-6A4A-9774-43BF067BDD3A}" srcId="{2196A0CA-22D2-4248-81B3-AD4FC1FF752E}" destId="{5F24C319-CC73-774B-B748-A1D981AEEEA9}" srcOrd="3" destOrd="0" parTransId="{5C3356D9-0CBB-B743-BBF2-9AF665852E06}" sibTransId="{6520CE43-E739-FF4A-860D-9F0A774A90B7}"/>
    <dgm:cxn modelId="{DCC23739-0078-094D-807B-123FED5A7D40}" type="presParOf" srcId="{3E24FA41-DC1E-2847-BA51-B95C71115C14}" destId="{2A3ADCD2-A068-BD47-A2EB-E4EF18AC48EF}" srcOrd="0" destOrd="0" presId="urn:microsoft.com/office/officeart/2005/8/layout/chevron1"/>
    <dgm:cxn modelId="{2D1D518B-8481-FF4D-8606-29C64A02C382}" type="presParOf" srcId="{3E24FA41-DC1E-2847-BA51-B95C71115C14}" destId="{651AB130-4A41-584D-812D-9D60D182E2CD}" srcOrd="1" destOrd="0" presId="urn:microsoft.com/office/officeart/2005/8/layout/chevron1"/>
    <dgm:cxn modelId="{4BBF0D4C-2FC0-9C4C-8A39-8CB7796EF91E}" type="presParOf" srcId="{3E24FA41-DC1E-2847-BA51-B95C71115C14}" destId="{2EE6A738-688F-3B4B-99AE-78CB928D84EB}" srcOrd="2" destOrd="0" presId="urn:microsoft.com/office/officeart/2005/8/layout/chevron1"/>
    <dgm:cxn modelId="{172511DE-AA6D-0B41-9FA2-558DA52E2407}" type="presParOf" srcId="{3E24FA41-DC1E-2847-BA51-B95C71115C14}" destId="{89F068E8-BA76-8643-98A3-1273CA25D69F}" srcOrd="3" destOrd="0" presId="urn:microsoft.com/office/officeart/2005/8/layout/chevron1"/>
    <dgm:cxn modelId="{FDB0147A-1CD4-C642-9FB4-D1CBC11F0838}" type="presParOf" srcId="{3E24FA41-DC1E-2847-BA51-B95C71115C14}" destId="{2249DE36-4834-1840-90A9-1BAFFB764F72}" srcOrd="4" destOrd="0" presId="urn:microsoft.com/office/officeart/2005/8/layout/chevron1"/>
    <dgm:cxn modelId="{EBBDECA7-2054-C04F-857E-F3BD4AA84E14}" type="presParOf" srcId="{3E24FA41-DC1E-2847-BA51-B95C71115C14}" destId="{C8C00872-4736-2B49-B16F-367584006068}" srcOrd="5" destOrd="0" presId="urn:microsoft.com/office/officeart/2005/8/layout/chevron1"/>
    <dgm:cxn modelId="{DD1F2E79-EED8-DF47-9D4C-F8B7A22027CC}" type="presParOf" srcId="{3E24FA41-DC1E-2847-BA51-B95C71115C14}" destId="{974489FD-CD71-034F-A9E7-BF3645947137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196A0CA-22D2-4248-81B3-AD4FC1FF752E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AFBA59B0-88B5-4045-A4F5-AB5DF21A9C02}">
      <dgm:prSet phldrT="[文本]"/>
      <dgm:spPr/>
      <dgm:t>
        <a:bodyPr/>
        <a:lstStyle/>
        <a:p>
          <a:r>
            <a:rPr lang="zh-CN" altLang="en-US"/>
            <a:t>初始化</a:t>
          </a:r>
          <a:endParaRPr lang="zh-CN" altLang="en-US" dirty="0"/>
        </a:p>
      </dgm:t>
    </dgm:pt>
    <dgm:pt modelId="{3086C9BD-0BF9-F445-937E-E377E8E999A8}" type="parTrans" cxnId="{B1F5AD7F-D4A5-1142-B4E1-E3D35CB9AB7F}">
      <dgm:prSet/>
      <dgm:spPr/>
      <dgm:t>
        <a:bodyPr/>
        <a:lstStyle/>
        <a:p>
          <a:endParaRPr lang="zh-CN" altLang="en-US"/>
        </a:p>
      </dgm:t>
    </dgm:pt>
    <dgm:pt modelId="{A939987A-A771-4B4B-A391-7A4D5856B02A}" type="sibTrans" cxnId="{B1F5AD7F-D4A5-1142-B4E1-E3D35CB9AB7F}">
      <dgm:prSet/>
      <dgm:spPr/>
      <dgm:t>
        <a:bodyPr/>
        <a:lstStyle/>
        <a:p>
          <a:endParaRPr lang="zh-CN" altLang="en-US"/>
        </a:p>
      </dgm:t>
    </dgm:pt>
    <dgm:pt modelId="{8C7435AF-8996-A649-AA25-62964F42D5F6}">
      <dgm:prSet phldrT="[文本]"/>
      <dgm:spPr/>
      <dgm:t>
        <a:bodyPr/>
        <a:lstStyle/>
        <a:p>
          <a:r>
            <a:rPr lang="zh-CN" altLang="en-US" dirty="0"/>
            <a:t>设置参数</a:t>
          </a:r>
        </a:p>
      </dgm:t>
    </dgm:pt>
    <dgm:pt modelId="{64EB8379-FA2C-614E-BA49-031D7C9FF0E4}" type="parTrans" cxnId="{DF341717-5AEF-2B46-BBCE-7196A957D2F5}">
      <dgm:prSet/>
      <dgm:spPr/>
      <dgm:t>
        <a:bodyPr/>
        <a:lstStyle/>
        <a:p>
          <a:endParaRPr lang="zh-CN" altLang="en-US"/>
        </a:p>
      </dgm:t>
    </dgm:pt>
    <dgm:pt modelId="{40085C19-6B0C-AF4C-B777-A9193E9FB3D5}" type="sibTrans" cxnId="{DF341717-5AEF-2B46-BBCE-7196A957D2F5}">
      <dgm:prSet/>
      <dgm:spPr/>
      <dgm:t>
        <a:bodyPr/>
        <a:lstStyle/>
        <a:p>
          <a:endParaRPr lang="zh-CN" altLang="en-US"/>
        </a:p>
      </dgm:t>
    </dgm:pt>
    <dgm:pt modelId="{4976523A-D8FF-4542-93C0-52FEEDD7226A}">
      <dgm:prSet phldrT="[文本]"/>
      <dgm:spPr/>
      <dgm:t>
        <a:bodyPr/>
        <a:lstStyle/>
        <a:p>
          <a:r>
            <a:rPr lang="zh-CN" altLang="en-US" dirty="0"/>
            <a:t>处理</a:t>
          </a:r>
          <a:r>
            <a:rPr lang="en-US" altLang="zh-CN" dirty="0"/>
            <a:t>(</a:t>
          </a:r>
          <a:r>
            <a:rPr lang="zh-CN" altLang="en-US" dirty="0"/>
            <a:t>编码</a:t>
          </a:r>
          <a:r>
            <a:rPr lang="en-US" altLang="zh-CN" dirty="0"/>
            <a:t>/</a:t>
          </a:r>
          <a:r>
            <a:rPr lang="zh-CN" altLang="en-US" dirty="0"/>
            <a:t>解码</a:t>
          </a:r>
          <a:r>
            <a:rPr lang="en-US" altLang="zh-CN" dirty="0"/>
            <a:t>)</a:t>
          </a:r>
          <a:endParaRPr lang="zh-CN" altLang="en-US" dirty="0"/>
        </a:p>
      </dgm:t>
    </dgm:pt>
    <dgm:pt modelId="{8224C714-EFFA-5540-8247-08A51FBC3B3E}" type="parTrans" cxnId="{00253051-7D4E-5343-A09B-E1574419D06D}">
      <dgm:prSet/>
      <dgm:spPr/>
      <dgm:t>
        <a:bodyPr/>
        <a:lstStyle/>
        <a:p>
          <a:endParaRPr lang="zh-CN" altLang="en-US"/>
        </a:p>
      </dgm:t>
    </dgm:pt>
    <dgm:pt modelId="{3F1BA5F8-247D-B34B-80B6-2ED74070531A}" type="sibTrans" cxnId="{00253051-7D4E-5343-A09B-E1574419D06D}">
      <dgm:prSet/>
      <dgm:spPr/>
      <dgm:t>
        <a:bodyPr/>
        <a:lstStyle/>
        <a:p>
          <a:endParaRPr lang="zh-CN" altLang="en-US"/>
        </a:p>
      </dgm:t>
    </dgm:pt>
    <dgm:pt modelId="{5F24C319-CC73-774B-B748-A1D981AEEEA9}">
      <dgm:prSet phldrT="[文本]"/>
      <dgm:spPr/>
      <dgm:t>
        <a:bodyPr/>
        <a:lstStyle/>
        <a:p>
          <a:r>
            <a:rPr lang="zh-CN" altLang="en-US" dirty="0"/>
            <a:t>释放资源</a:t>
          </a:r>
        </a:p>
      </dgm:t>
    </dgm:pt>
    <dgm:pt modelId="{5C3356D9-0CBB-B743-BBF2-9AF665852E06}" type="parTrans" cxnId="{6F2DF0F6-4BD6-6A4A-9774-43BF067BDD3A}">
      <dgm:prSet/>
      <dgm:spPr/>
      <dgm:t>
        <a:bodyPr/>
        <a:lstStyle/>
        <a:p>
          <a:endParaRPr lang="zh-CN" altLang="en-US"/>
        </a:p>
      </dgm:t>
    </dgm:pt>
    <dgm:pt modelId="{6520CE43-E739-FF4A-860D-9F0A774A90B7}" type="sibTrans" cxnId="{6F2DF0F6-4BD6-6A4A-9774-43BF067BDD3A}">
      <dgm:prSet/>
      <dgm:spPr/>
      <dgm:t>
        <a:bodyPr/>
        <a:lstStyle/>
        <a:p>
          <a:endParaRPr lang="zh-CN" altLang="en-US"/>
        </a:p>
      </dgm:t>
    </dgm:pt>
    <dgm:pt modelId="{3E24FA41-DC1E-2847-BA51-B95C71115C14}" type="pres">
      <dgm:prSet presAssocID="{2196A0CA-22D2-4248-81B3-AD4FC1FF752E}" presName="Name0" presStyleCnt="0">
        <dgm:presLayoutVars>
          <dgm:dir/>
          <dgm:animLvl val="lvl"/>
          <dgm:resizeHandles val="exact"/>
        </dgm:presLayoutVars>
      </dgm:prSet>
      <dgm:spPr/>
    </dgm:pt>
    <dgm:pt modelId="{2A3ADCD2-A068-BD47-A2EB-E4EF18AC48EF}" type="pres">
      <dgm:prSet presAssocID="{AFBA59B0-88B5-4045-A4F5-AB5DF21A9C0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51AB130-4A41-584D-812D-9D60D182E2CD}" type="pres">
      <dgm:prSet presAssocID="{A939987A-A771-4B4B-A391-7A4D5856B02A}" presName="parTxOnlySpace" presStyleCnt="0"/>
      <dgm:spPr/>
    </dgm:pt>
    <dgm:pt modelId="{2EE6A738-688F-3B4B-99AE-78CB928D84EB}" type="pres">
      <dgm:prSet presAssocID="{8C7435AF-8996-A649-AA25-62964F42D5F6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9F068E8-BA76-8643-98A3-1273CA25D69F}" type="pres">
      <dgm:prSet presAssocID="{40085C19-6B0C-AF4C-B777-A9193E9FB3D5}" presName="parTxOnlySpace" presStyleCnt="0"/>
      <dgm:spPr/>
    </dgm:pt>
    <dgm:pt modelId="{2249DE36-4834-1840-90A9-1BAFFB764F72}" type="pres">
      <dgm:prSet presAssocID="{4976523A-D8FF-4542-93C0-52FEEDD7226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8C00872-4736-2B49-B16F-367584006068}" type="pres">
      <dgm:prSet presAssocID="{3F1BA5F8-247D-B34B-80B6-2ED74070531A}" presName="parTxOnlySpace" presStyleCnt="0"/>
      <dgm:spPr/>
    </dgm:pt>
    <dgm:pt modelId="{974489FD-CD71-034F-A9E7-BF3645947137}" type="pres">
      <dgm:prSet presAssocID="{5F24C319-CC73-774B-B748-A1D981AEEEA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F341717-5AEF-2B46-BBCE-7196A957D2F5}" srcId="{2196A0CA-22D2-4248-81B3-AD4FC1FF752E}" destId="{8C7435AF-8996-A649-AA25-62964F42D5F6}" srcOrd="1" destOrd="0" parTransId="{64EB8379-FA2C-614E-BA49-031D7C9FF0E4}" sibTransId="{40085C19-6B0C-AF4C-B777-A9193E9FB3D5}"/>
    <dgm:cxn modelId="{257B853B-5593-4C4A-B245-E113679ED723}" type="presOf" srcId="{5F24C319-CC73-774B-B748-A1D981AEEEA9}" destId="{974489FD-CD71-034F-A9E7-BF3645947137}" srcOrd="0" destOrd="0" presId="urn:microsoft.com/office/officeart/2005/8/layout/chevron1"/>
    <dgm:cxn modelId="{CEAC703E-50FB-A94A-9B0E-96B26683B30C}" type="presOf" srcId="{2196A0CA-22D2-4248-81B3-AD4FC1FF752E}" destId="{3E24FA41-DC1E-2847-BA51-B95C71115C14}" srcOrd="0" destOrd="0" presId="urn:microsoft.com/office/officeart/2005/8/layout/chevron1"/>
    <dgm:cxn modelId="{00253051-7D4E-5343-A09B-E1574419D06D}" srcId="{2196A0CA-22D2-4248-81B3-AD4FC1FF752E}" destId="{4976523A-D8FF-4542-93C0-52FEEDD7226A}" srcOrd="2" destOrd="0" parTransId="{8224C714-EFFA-5540-8247-08A51FBC3B3E}" sibTransId="{3F1BA5F8-247D-B34B-80B6-2ED74070531A}"/>
    <dgm:cxn modelId="{071A7E51-3AFC-E54E-AE76-79B59B32B14D}" type="presOf" srcId="{4976523A-D8FF-4542-93C0-52FEEDD7226A}" destId="{2249DE36-4834-1840-90A9-1BAFFB764F72}" srcOrd="0" destOrd="0" presId="urn:microsoft.com/office/officeart/2005/8/layout/chevron1"/>
    <dgm:cxn modelId="{B1F5AD7F-D4A5-1142-B4E1-E3D35CB9AB7F}" srcId="{2196A0CA-22D2-4248-81B3-AD4FC1FF752E}" destId="{AFBA59B0-88B5-4045-A4F5-AB5DF21A9C02}" srcOrd="0" destOrd="0" parTransId="{3086C9BD-0BF9-F445-937E-E377E8E999A8}" sibTransId="{A939987A-A771-4B4B-A391-7A4D5856B02A}"/>
    <dgm:cxn modelId="{2F279FCD-FF80-8C48-8F17-7FC9A32A9786}" type="presOf" srcId="{8C7435AF-8996-A649-AA25-62964F42D5F6}" destId="{2EE6A738-688F-3B4B-99AE-78CB928D84EB}" srcOrd="0" destOrd="0" presId="urn:microsoft.com/office/officeart/2005/8/layout/chevron1"/>
    <dgm:cxn modelId="{10341FED-7E51-234C-AA6D-DDBF236E7036}" type="presOf" srcId="{AFBA59B0-88B5-4045-A4F5-AB5DF21A9C02}" destId="{2A3ADCD2-A068-BD47-A2EB-E4EF18AC48EF}" srcOrd="0" destOrd="0" presId="urn:microsoft.com/office/officeart/2005/8/layout/chevron1"/>
    <dgm:cxn modelId="{6F2DF0F6-4BD6-6A4A-9774-43BF067BDD3A}" srcId="{2196A0CA-22D2-4248-81B3-AD4FC1FF752E}" destId="{5F24C319-CC73-774B-B748-A1D981AEEEA9}" srcOrd="3" destOrd="0" parTransId="{5C3356D9-0CBB-B743-BBF2-9AF665852E06}" sibTransId="{6520CE43-E739-FF4A-860D-9F0A774A90B7}"/>
    <dgm:cxn modelId="{DCC23739-0078-094D-807B-123FED5A7D40}" type="presParOf" srcId="{3E24FA41-DC1E-2847-BA51-B95C71115C14}" destId="{2A3ADCD2-A068-BD47-A2EB-E4EF18AC48EF}" srcOrd="0" destOrd="0" presId="urn:microsoft.com/office/officeart/2005/8/layout/chevron1"/>
    <dgm:cxn modelId="{2D1D518B-8481-FF4D-8606-29C64A02C382}" type="presParOf" srcId="{3E24FA41-DC1E-2847-BA51-B95C71115C14}" destId="{651AB130-4A41-584D-812D-9D60D182E2CD}" srcOrd="1" destOrd="0" presId="urn:microsoft.com/office/officeart/2005/8/layout/chevron1"/>
    <dgm:cxn modelId="{4BBF0D4C-2FC0-9C4C-8A39-8CB7796EF91E}" type="presParOf" srcId="{3E24FA41-DC1E-2847-BA51-B95C71115C14}" destId="{2EE6A738-688F-3B4B-99AE-78CB928D84EB}" srcOrd="2" destOrd="0" presId="urn:microsoft.com/office/officeart/2005/8/layout/chevron1"/>
    <dgm:cxn modelId="{172511DE-AA6D-0B41-9FA2-558DA52E2407}" type="presParOf" srcId="{3E24FA41-DC1E-2847-BA51-B95C71115C14}" destId="{89F068E8-BA76-8643-98A3-1273CA25D69F}" srcOrd="3" destOrd="0" presId="urn:microsoft.com/office/officeart/2005/8/layout/chevron1"/>
    <dgm:cxn modelId="{FDB0147A-1CD4-C642-9FB4-D1CBC11F0838}" type="presParOf" srcId="{3E24FA41-DC1E-2847-BA51-B95C71115C14}" destId="{2249DE36-4834-1840-90A9-1BAFFB764F72}" srcOrd="4" destOrd="0" presId="urn:microsoft.com/office/officeart/2005/8/layout/chevron1"/>
    <dgm:cxn modelId="{EBBDECA7-2054-C04F-857E-F3BD4AA84E14}" type="presParOf" srcId="{3E24FA41-DC1E-2847-BA51-B95C71115C14}" destId="{C8C00872-4736-2B49-B16F-367584006068}" srcOrd="5" destOrd="0" presId="urn:microsoft.com/office/officeart/2005/8/layout/chevron1"/>
    <dgm:cxn modelId="{DD1F2E79-EED8-DF47-9D4C-F8B7A22027CC}" type="presParOf" srcId="{3E24FA41-DC1E-2847-BA51-B95C71115C14}" destId="{974489FD-CD71-034F-A9E7-BF3645947137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8FD0ED-B542-BF41-94E8-30E10EC0C130}">
      <dsp:nvSpPr>
        <dsp:cNvPr id="0" name=""/>
        <dsp:cNvSpPr/>
      </dsp:nvSpPr>
      <dsp:spPr>
        <a:xfrm rot="5400000">
          <a:off x="379003" y="4297797"/>
          <a:ext cx="1133365" cy="188589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E803A4-5908-0D4E-A94C-62E6CA4641E6}">
      <dsp:nvSpPr>
        <dsp:cNvPr id="0" name=""/>
        <dsp:cNvSpPr/>
      </dsp:nvSpPr>
      <dsp:spPr>
        <a:xfrm>
          <a:off x="189816" y="4861273"/>
          <a:ext cx="1702596" cy="1492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SILK</a:t>
          </a:r>
          <a:r>
            <a:rPr lang="zh-CN" altLang="en-US" sz="3100" kern="1200" dirty="0"/>
            <a:t>编码器</a:t>
          </a:r>
        </a:p>
      </dsp:txBody>
      <dsp:txXfrm>
        <a:off x="189816" y="4861273"/>
        <a:ext cx="1702596" cy="1492425"/>
      </dsp:txXfrm>
    </dsp:sp>
    <dsp:sp modelId="{E5E84C54-4AC8-7A43-8ACE-4E1271E6059B}">
      <dsp:nvSpPr>
        <dsp:cNvPr id="0" name=""/>
        <dsp:cNvSpPr/>
      </dsp:nvSpPr>
      <dsp:spPr>
        <a:xfrm>
          <a:off x="1571168" y="4158955"/>
          <a:ext cx="321244" cy="321244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8E70D9-CC4E-6044-BE3B-F34A557006D8}">
      <dsp:nvSpPr>
        <dsp:cNvPr id="0" name=""/>
        <dsp:cNvSpPr/>
      </dsp:nvSpPr>
      <dsp:spPr>
        <a:xfrm rot="5400000">
          <a:off x="2463314" y="3782032"/>
          <a:ext cx="1133365" cy="188589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6171DA-D77E-4F40-84C6-008C7178649A}">
      <dsp:nvSpPr>
        <dsp:cNvPr id="0" name=""/>
        <dsp:cNvSpPr/>
      </dsp:nvSpPr>
      <dsp:spPr>
        <a:xfrm>
          <a:off x="2274127" y="4345509"/>
          <a:ext cx="1702596" cy="1492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CELT</a:t>
          </a:r>
          <a:r>
            <a:rPr lang="zh-CN" altLang="en-US" sz="3100" kern="1200" dirty="0"/>
            <a:t>编码器</a:t>
          </a:r>
        </a:p>
      </dsp:txBody>
      <dsp:txXfrm>
        <a:off x="2274127" y="4345509"/>
        <a:ext cx="1702596" cy="1492425"/>
      </dsp:txXfrm>
    </dsp:sp>
    <dsp:sp modelId="{300552CB-9C55-3F46-8492-5ACFF5070255}">
      <dsp:nvSpPr>
        <dsp:cNvPr id="0" name=""/>
        <dsp:cNvSpPr/>
      </dsp:nvSpPr>
      <dsp:spPr>
        <a:xfrm>
          <a:off x="3655479" y="3643191"/>
          <a:ext cx="321244" cy="321244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226373-68AE-AF43-B3AC-7C15F8CF385D}">
      <dsp:nvSpPr>
        <dsp:cNvPr id="0" name=""/>
        <dsp:cNvSpPr/>
      </dsp:nvSpPr>
      <dsp:spPr>
        <a:xfrm rot="5400000">
          <a:off x="4547625" y="3266268"/>
          <a:ext cx="1133365" cy="188589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AC030E-8BA9-FF46-AB9F-1DD5165575B4}">
      <dsp:nvSpPr>
        <dsp:cNvPr id="0" name=""/>
        <dsp:cNvSpPr/>
      </dsp:nvSpPr>
      <dsp:spPr>
        <a:xfrm>
          <a:off x="4358438" y="3829744"/>
          <a:ext cx="1702596" cy="1492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OPUS</a:t>
          </a:r>
          <a:r>
            <a:rPr lang="zh-CN" altLang="en-US" sz="3100" kern="1200" dirty="0"/>
            <a:t>编码器</a:t>
          </a:r>
        </a:p>
      </dsp:txBody>
      <dsp:txXfrm>
        <a:off x="4358438" y="3829744"/>
        <a:ext cx="1702596" cy="1492425"/>
      </dsp:txXfrm>
    </dsp:sp>
    <dsp:sp modelId="{344FFDF3-4FF0-2849-AD0E-C80A1EAF4457}">
      <dsp:nvSpPr>
        <dsp:cNvPr id="0" name=""/>
        <dsp:cNvSpPr/>
      </dsp:nvSpPr>
      <dsp:spPr>
        <a:xfrm>
          <a:off x="5739790" y="3127426"/>
          <a:ext cx="321244" cy="321244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C6D90A-439F-5E45-9E72-33C46670DE43}">
      <dsp:nvSpPr>
        <dsp:cNvPr id="0" name=""/>
        <dsp:cNvSpPr/>
      </dsp:nvSpPr>
      <dsp:spPr>
        <a:xfrm rot="5400000">
          <a:off x="6631935" y="2750503"/>
          <a:ext cx="1133365" cy="188589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1B2349-CC25-D540-B819-872F92FA2A37}">
      <dsp:nvSpPr>
        <dsp:cNvPr id="0" name=""/>
        <dsp:cNvSpPr/>
      </dsp:nvSpPr>
      <dsp:spPr>
        <a:xfrm>
          <a:off x="6442748" y="3313979"/>
          <a:ext cx="1702596" cy="1492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opus1.1</a:t>
          </a:r>
          <a:r>
            <a:rPr lang="zh-CN" altLang="en-US" sz="3100" kern="1200" dirty="0"/>
            <a:t>版本</a:t>
          </a:r>
        </a:p>
      </dsp:txBody>
      <dsp:txXfrm>
        <a:off x="6442748" y="3313979"/>
        <a:ext cx="1702596" cy="1492425"/>
      </dsp:txXfrm>
    </dsp:sp>
    <dsp:sp modelId="{0B9E79C6-4117-4B47-9CFE-FE3967207EE4}">
      <dsp:nvSpPr>
        <dsp:cNvPr id="0" name=""/>
        <dsp:cNvSpPr/>
      </dsp:nvSpPr>
      <dsp:spPr>
        <a:xfrm>
          <a:off x="7824100" y="2611661"/>
          <a:ext cx="321244" cy="321244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7ED833-F5E1-DD48-9A7B-C310B41505F9}">
      <dsp:nvSpPr>
        <dsp:cNvPr id="0" name=""/>
        <dsp:cNvSpPr/>
      </dsp:nvSpPr>
      <dsp:spPr>
        <a:xfrm rot="5400000">
          <a:off x="8716246" y="2234738"/>
          <a:ext cx="1133365" cy="188589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753B23-67CA-8047-B6A4-5C9216E87914}">
      <dsp:nvSpPr>
        <dsp:cNvPr id="0" name=""/>
        <dsp:cNvSpPr/>
      </dsp:nvSpPr>
      <dsp:spPr>
        <a:xfrm>
          <a:off x="8527059" y="2798214"/>
          <a:ext cx="1702596" cy="1492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opus1.2</a:t>
          </a:r>
          <a:r>
            <a:rPr lang="zh-CN" altLang="en-US" sz="3100" kern="1200" dirty="0"/>
            <a:t>版本</a:t>
          </a:r>
        </a:p>
      </dsp:txBody>
      <dsp:txXfrm>
        <a:off x="8527059" y="2798214"/>
        <a:ext cx="1702596" cy="1492425"/>
      </dsp:txXfrm>
    </dsp:sp>
    <dsp:sp modelId="{22C4F08E-988C-BB4E-99BF-24BAEAEE15ED}">
      <dsp:nvSpPr>
        <dsp:cNvPr id="0" name=""/>
        <dsp:cNvSpPr/>
      </dsp:nvSpPr>
      <dsp:spPr>
        <a:xfrm>
          <a:off x="9908411" y="2095896"/>
          <a:ext cx="321244" cy="321244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3D2CF8-39F6-1E45-90C9-CC258EDE58E2}">
      <dsp:nvSpPr>
        <dsp:cNvPr id="0" name=""/>
        <dsp:cNvSpPr/>
      </dsp:nvSpPr>
      <dsp:spPr>
        <a:xfrm rot="5400000">
          <a:off x="10800557" y="1718973"/>
          <a:ext cx="1133365" cy="188589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87A616-43D2-854B-8DDE-BA49024A0012}">
      <dsp:nvSpPr>
        <dsp:cNvPr id="0" name=""/>
        <dsp:cNvSpPr/>
      </dsp:nvSpPr>
      <dsp:spPr>
        <a:xfrm>
          <a:off x="10611370" y="2282450"/>
          <a:ext cx="1702596" cy="1492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opus1.3</a:t>
          </a:r>
          <a:r>
            <a:rPr lang="zh-CN" altLang="en-US" sz="3100" kern="1200" dirty="0"/>
            <a:t>版本</a:t>
          </a:r>
        </a:p>
      </dsp:txBody>
      <dsp:txXfrm>
        <a:off x="10611370" y="2282450"/>
        <a:ext cx="1702596" cy="14924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452F37-C625-CB46-B3BD-674DB774BA13}">
      <dsp:nvSpPr>
        <dsp:cNvPr id="0" name=""/>
        <dsp:cNvSpPr/>
      </dsp:nvSpPr>
      <dsp:spPr>
        <a:xfrm>
          <a:off x="2355904" y="540101"/>
          <a:ext cx="7329328" cy="7329328"/>
        </a:xfrm>
        <a:prstGeom prst="pie">
          <a:avLst>
            <a:gd name="adj1" fmla="val 16200000"/>
            <a:gd name="adj2" fmla="val 205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/>
            <a:t>视频会议</a:t>
          </a:r>
        </a:p>
      </dsp:txBody>
      <dsp:txXfrm>
        <a:off x="6179370" y="1772126"/>
        <a:ext cx="2355855" cy="1570570"/>
      </dsp:txXfrm>
    </dsp:sp>
    <dsp:sp modelId="{77FCBB55-9AAB-4C44-9F92-49646F779F5F}">
      <dsp:nvSpPr>
        <dsp:cNvPr id="0" name=""/>
        <dsp:cNvSpPr/>
      </dsp:nvSpPr>
      <dsp:spPr>
        <a:xfrm>
          <a:off x="2418727" y="735550"/>
          <a:ext cx="7329328" cy="7329328"/>
        </a:xfrm>
        <a:prstGeom prst="pie">
          <a:avLst>
            <a:gd name="adj1" fmla="val 20520000"/>
            <a:gd name="adj2" fmla="val 32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/>
            <a:t>其他</a:t>
          </a:r>
          <a:endParaRPr lang="zh-CN" altLang="en-US" sz="4400" kern="1200" dirty="0"/>
        </a:p>
      </dsp:txBody>
      <dsp:txXfrm>
        <a:off x="7139163" y="4084355"/>
        <a:ext cx="2181347" cy="1745078"/>
      </dsp:txXfrm>
    </dsp:sp>
    <dsp:sp modelId="{82E429BD-C4CE-CA4C-AD16-3A30848DDA1A}">
      <dsp:nvSpPr>
        <dsp:cNvPr id="0" name=""/>
        <dsp:cNvSpPr/>
      </dsp:nvSpPr>
      <dsp:spPr>
        <a:xfrm>
          <a:off x="2252944" y="855960"/>
          <a:ext cx="7329328" cy="7329328"/>
        </a:xfrm>
        <a:prstGeom prst="pie">
          <a:avLst>
            <a:gd name="adj1" fmla="val 3240000"/>
            <a:gd name="adj2" fmla="val 756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/>
            <a:t>线上音乐演奏</a:t>
          </a:r>
        </a:p>
      </dsp:txBody>
      <dsp:txXfrm>
        <a:off x="4870562" y="6003941"/>
        <a:ext cx="2094093" cy="1919586"/>
      </dsp:txXfrm>
    </dsp:sp>
    <dsp:sp modelId="{4FC2FA48-F8E4-E344-89EC-7070223D75BC}">
      <dsp:nvSpPr>
        <dsp:cNvPr id="0" name=""/>
        <dsp:cNvSpPr/>
      </dsp:nvSpPr>
      <dsp:spPr>
        <a:xfrm>
          <a:off x="2087162" y="735550"/>
          <a:ext cx="7329328" cy="7329328"/>
        </a:xfrm>
        <a:prstGeom prst="pie">
          <a:avLst>
            <a:gd name="adj1" fmla="val 7560000"/>
            <a:gd name="adj2" fmla="val 1188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400" kern="1200" dirty="0"/>
            <a:t>VOIP</a:t>
          </a:r>
          <a:endParaRPr lang="zh-CN" altLang="en-US" sz="4400" kern="1200" dirty="0"/>
        </a:p>
      </dsp:txBody>
      <dsp:txXfrm>
        <a:off x="2514706" y="4084355"/>
        <a:ext cx="2181347" cy="1745078"/>
      </dsp:txXfrm>
    </dsp:sp>
    <dsp:sp modelId="{C9A22121-694A-6147-809E-5F152B630388}">
      <dsp:nvSpPr>
        <dsp:cNvPr id="0" name=""/>
        <dsp:cNvSpPr/>
      </dsp:nvSpPr>
      <dsp:spPr>
        <a:xfrm>
          <a:off x="2149985" y="540101"/>
          <a:ext cx="7329328" cy="7329328"/>
        </a:xfrm>
        <a:prstGeom prst="pie">
          <a:avLst>
            <a:gd name="adj1" fmla="val 1188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/>
            <a:t>游戏语音</a:t>
          </a:r>
        </a:p>
      </dsp:txBody>
      <dsp:txXfrm>
        <a:off x="3299991" y="1772126"/>
        <a:ext cx="2355855" cy="1570570"/>
      </dsp:txXfrm>
    </dsp:sp>
    <dsp:sp modelId="{2068ED81-4264-C445-9E4E-25DE7BA4CCFF}">
      <dsp:nvSpPr>
        <dsp:cNvPr id="0" name=""/>
        <dsp:cNvSpPr/>
      </dsp:nvSpPr>
      <dsp:spPr>
        <a:xfrm>
          <a:off x="1901838" y="86381"/>
          <a:ext cx="8236769" cy="8236769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953EA9-6632-2843-87A0-397FD7C8E098}">
      <dsp:nvSpPr>
        <dsp:cNvPr id="0" name=""/>
        <dsp:cNvSpPr/>
      </dsp:nvSpPr>
      <dsp:spPr>
        <a:xfrm>
          <a:off x="1965513" y="281765"/>
          <a:ext cx="8236769" cy="8236769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7A7554-5DB6-0C46-AB6B-B1C7A86F9DDC}">
      <dsp:nvSpPr>
        <dsp:cNvPr id="0" name=""/>
        <dsp:cNvSpPr/>
      </dsp:nvSpPr>
      <dsp:spPr>
        <a:xfrm>
          <a:off x="1799224" y="402544"/>
          <a:ext cx="8236769" cy="8236769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5FEA5D-3A71-9144-8562-5AA00F3A61A4}">
      <dsp:nvSpPr>
        <dsp:cNvPr id="0" name=""/>
        <dsp:cNvSpPr/>
      </dsp:nvSpPr>
      <dsp:spPr>
        <a:xfrm>
          <a:off x="1632935" y="281765"/>
          <a:ext cx="8236769" cy="8236769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548011-224C-0F49-B415-9F1B1DC6AB37}">
      <dsp:nvSpPr>
        <dsp:cNvPr id="0" name=""/>
        <dsp:cNvSpPr/>
      </dsp:nvSpPr>
      <dsp:spPr>
        <a:xfrm>
          <a:off x="1696609" y="86381"/>
          <a:ext cx="8236769" cy="8236769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3ADCD2-A068-BD47-A2EB-E4EF18AC48EF}">
      <dsp:nvSpPr>
        <dsp:cNvPr id="0" name=""/>
        <dsp:cNvSpPr/>
      </dsp:nvSpPr>
      <dsp:spPr>
        <a:xfrm>
          <a:off x="7540" y="2868120"/>
          <a:ext cx="4389437" cy="17557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计划</a:t>
          </a:r>
        </a:p>
      </dsp:txBody>
      <dsp:txXfrm>
        <a:off x="885428" y="2868120"/>
        <a:ext cx="2633662" cy="1755775"/>
      </dsp:txXfrm>
    </dsp:sp>
    <dsp:sp modelId="{2EE6A738-688F-3B4B-99AE-78CB928D84EB}">
      <dsp:nvSpPr>
        <dsp:cNvPr id="0" name=""/>
        <dsp:cNvSpPr/>
      </dsp:nvSpPr>
      <dsp:spPr>
        <a:xfrm>
          <a:off x="3958034" y="2868120"/>
          <a:ext cx="4389437" cy="17557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准备</a:t>
          </a:r>
        </a:p>
      </dsp:txBody>
      <dsp:txXfrm>
        <a:off x="4835922" y="2868120"/>
        <a:ext cx="2633662" cy="1755775"/>
      </dsp:txXfrm>
    </dsp:sp>
    <dsp:sp modelId="{2249DE36-4834-1840-90A9-1BAFFB764F72}">
      <dsp:nvSpPr>
        <dsp:cNvPr id="0" name=""/>
        <dsp:cNvSpPr/>
      </dsp:nvSpPr>
      <dsp:spPr>
        <a:xfrm>
          <a:off x="7908528" y="2868120"/>
          <a:ext cx="4389437" cy="17557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实施</a:t>
          </a:r>
        </a:p>
      </dsp:txBody>
      <dsp:txXfrm>
        <a:off x="8786416" y="2868120"/>
        <a:ext cx="2633662" cy="1755775"/>
      </dsp:txXfrm>
    </dsp:sp>
    <dsp:sp modelId="{974489FD-CD71-034F-A9E7-BF3645947137}">
      <dsp:nvSpPr>
        <dsp:cNvPr id="0" name=""/>
        <dsp:cNvSpPr/>
      </dsp:nvSpPr>
      <dsp:spPr>
        <a:xfrm>
          <a:off x="11859021" y="2868120"/>
          <a:ext cx="4389437" cy="17557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总结</a:t>
          </a:r>
        </a:p>
      </dsp:txBody>
      <dsp:txXfrm>
        <a:off x="12736909" y="2868120"/>
        <a:ext cx="2633662" cy="17557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3ADCD2-A068-BD47-A2EB-E4EF18AC48EF}">
      <dsp:nvSpPr>
        <dsp:cNvPr id="0" name=""/>
        <dsp:cNvSpPr/>
      </dsp:nvSpPr>
      <dsp:spPr>
        <a:xfrm>
          <a:off x="7540" y="1868416"/>
          <a:ext cx="4389437" cy="17557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100" kern="1200"/>
            <a:t>初始化</a:t>
          </a:r>
          <a:endParaRPr lang="zh-CN" altLang="en-US" sz="4100" kern="1200" dirty="0"/>
        </a:p>
      </dsp:txBody>
      <dsp:txXfrm>
        <a:off x="885428" y="1868416"/>
        <a:ext cx="2633662" cy="1755775"/>
      </dsp:txXfrm>
    </dsp:sp>
    <dsp:sp modelId="{2EE6A738-688F-3B4B-99AE-78CB928D84EB}">
      <dsp:nvSpPr>
        <dsp:cNvPr id="0" name=""/>
        <dsp:cNvSpPr/>
      </dsp:nvSpPr>
      <dsp:spPr>
        <a:xfrm>
          <a:off x="3958034" y="1868416"/>
          <a:ext cx="4389437" cy="17557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100" kern="1200" dirty="0"/>
            <a:t>设置参数</a:t>
          </a:r>
        </a:p>
      </dsp:txBody>
      <dsp:txXfrm>
        <a:off x="4835922" y="1868416"/>
        <a:ext cx="2633662" cy="1755775"/>
      </dsp:txXfrm>
    </dsp:sp>
    <dsp:sp modelId="{2249DE36-4834-1840-90A9-1BAFFB764F72}">
      <dsp:nvSpPr>
        <dsp:cNvPr id="0" name=""/>
        <dsp:cNvSpPr/>
      </dsp:nvSpPr>
      <dsp:spPr>
        <a:xfrm>
          <a:off x="7908528" y="1868416"/>
          <a:ext cx="4389437" cy="17557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100" kern="1200" dirty="0"/>
            <a:t>处理</a:t>
          </a:r>
          <a:r>
            <a:rPr lang="en-US" altLang="zh-CN" sz="4100" kern="1200" dirty="0"/>
            <a:t>(</a:t>
          </a:r>
          <a:r>
            <a:rPr lang="zh-CN" altLang="en-US" sz="4100" kern="1200" dirty="0"/>
            <a:t>编码</a:t>
          </a:r>
          <a:r>
            <a:rPr lang="en-US" altLang="zh-CN" sz="4100" kern="1200" dirty="0"/>
            <a:t>/</a:t>
          </a:r>
          <a:r>
            <a:rPr lang="zh-CN" altLang="en-US" sz="4100" kern="1200" dirty="0"/>
            <a:t>解码</a:t>
          </a:r>
          <a:r>
            <a:rPr lang="en-US" altLang="zh-CN" sz="4100" kern="1200" dirty="0"/>
            <a:t>)</a:t>
          </a:r>
          <a:endParaRPr lang="zh-CN" altLang="en-US" sz="4100" kern="1200" dirty="0"/>
        </a:p>
      </dsp:txBody>
      <dsp:txXfrm>
        <a:off x="8786416" y="1868416"/>
        <a:ext cx="2633662" cy="1755775"/>
      </dsp:txXfrm>
    </dsp:sp>
    <dsp:sp modelId="{974489FD-CD71-034F-A9E7-BF3645947137}">
      <dsp:nvSpPr>
        <dsp:cNvPr id="0" name=""/>
        <dsp:cNvSpPr/>
      </dsp:nvSpPr>
      <dsp:spPr>
        <a:xfrm>
          <a:off x="11859021" y="1868416"/>
          <a:ext cx="4389437" cy="17557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100" kern="1200" dirty="0"/>
            <a:t>释放资源</a:t>
          </a:r>
        </a:p>
      </dsp:txBody>
      <dsp:txXfrm>
        <a:off x="12736909" y="1868416"/>
        <a:ext cx="2633662" cy="17557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6313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3886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3740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2883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7675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6308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1766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5570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4355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3952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4855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2719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6790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162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idx="21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21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22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idx="23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13450"/>
            <a:ext cx="19621500" cy="952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14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openxmlformats.org/officeDocument/2006/relationships/image" Target="../media/image13.png"/><Relationship Id="rId2" Type="http://schemas.openxmlformats.org/officeDocument/2006/relationships/audio" Target="../media/media1.wav"/><Relationship Id="rId16" Type="http://schemas.openxmlformats.org/officeDocument/2006/relationships/hyperlink" Target="https://opus-codec.org/examples/" TargetMode="External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5" Type="http://schemas.microsoft.com/office/2007/relationships/media" Target="../media/media3.wav"/><Relationship Id="rId15" Type="http://schemas.openxmlformats.org/officeDocument/2006/relationships/image" Target="../media/image2.jpeg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19.jpeg"/><Relationship Id="rId18" Type="http://schemas.openxmlformats.org/officeDocument/2006/relationships/image" Target="../media/image24.png"/><Relationship Id="rId3" Type="http://schemas.openxmlformats.org/officeDocument/2006/relationships/image" Target="../media/image2.jpeg"/><Relationship Id="rId21" Type="http://schemas.openxmlformats.org/officeDocument/2006/relationships/image" Target="../media/image27.jpeg"/><Relationship Id="rId7" Type="http://schemas.openxmlformats.org/officeDocument/2006/relationships/diagramColors" Target="../diagrams/colors2.xml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2.png"/><Relationship Id="rId20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17.jpeg"/><Relationship Id="rId24" Type="http://schemas.openxmlformats.org/officeDocument/2006/relationships/image" Target="../media/image30.jpeg"/><Relationship Id="rId5" Type="http://schemas.openxmlformats.org/officeDocument/2006/relationships/diagramLayout" Target="../diagrams/layout2.xml"/><Relationship Id="rId15" Type="http://schemas.openxmlformats.org/officeDocument/2006/relationships/image" Target="../media/image21.jpe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jpeg"/><Relationship Id="rId4" Type="http://schemas.openxmlformats.org/officeDocument/2006/relationships/diagramData" Target="../diagrams/data2.xml"/><Relationship Id="rId9" Type="http://schemas.openxmlformats.org/officeDocument/2006/relationships/image" Target="../media/image15.png"/><Relationship Id="rId14" Type="http://schemas.openxmlformats.org/officeDocument/2006/relationships/image" Target="../media/image20.jpeg"/><Relationship Id="rId22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11.gif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hyperlink" Target="https://jmvalin.ca/" TargetMode="External"/><Relationship Id="rId5" Type="http://schemas.openxmlformats.org/officeDocument/2006/relationships/diagramLayout" Target="../diagrams/layout1.xml"/><Relationship Id="rId10" Type="http://schemas.openxmlformats.org/officeDocument/2006/relationships/image" Target="../media/image9.jpeg"/><Relationship Id="rId4" Type="http://schemas.openxmlformats.org/officeDocument/2006/relationships/diagramData" Target="../diagrams/data1.xml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字节跳动ByteDance-PPT-0724-01.jpg" descr="字节跳动ByteDance-PPT-0724-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RTC技术简介"/>
          <p:cNvSpPr txBox="1"/>
          <p:nvPr/>
        </p:nvSpPr>
        <p:spPr>
          <a:xfrm>
            <a:off x="1118211" y="5306424"/>
            <a:ext cx="20758888" cy="1564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9500">
                <a:solidFill>
                  <a:srgbClr val="3A5BAE"/>
                </a:solidFill>
              </a:defRPr>
            </a:lvl1pPr>
          </a:lstStyle>
          <a:p>
            <a:r>
              <a:rPr lang="zh-CN" altLang="en-US" dirty="0"/>
              <a:t>如何利用</a:t>
            </a:r>
            <a:r>
              <a:rPr lang="en" altLang="zh-CN" dirty="0"/>
              <a:t>OPUS</a:t>
            </a:r>
            <a:r>
              <a:rPr lang="zh-CN" altLang="en-US" dirty="0"/>
              <a:t>编码器进行</a:t>
            </a:r>
            <a:r>
              <a:rPr lang="en" altLang="zh-CN" dirty="0"/>
              <a:t>RTC</a:t>
            </a:r>
            <a:r>
              <a:rPr lang="zh-CN" altLang="en-US" dirty="0"/>
              <a:t>开发？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655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99628"/>
            <a:ext cx="846545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pPr>
              <a:defRPr sz="6000"/>
            </a:pPr>
            <a:r>
              <a:rPr lang="en" altLang="zh-CN" dirty="0"/>
              <a:t>OPUS</a:t>
            </a:r>
            <a:r>
              <a:rPr lang="zh-CN" altLang="en-US" dirty="0"/>
              <a:t>编码器的编码质量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B9B2ECB-8168-2E4B-8B7B-6D16CEED1C26}"/>
              </a:ext>
            </a:extLst>
          </p:cNvPr>
          <p:cNvSpPr/>
          <p:nvPr/>
        </p:nvSpPr>
        <p:spPr>
          <a:xfrm>
            <a:off x="803872" y="3017458"/>
            <a:ext cx="77412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hlinkClick r:id="rId16"/>
              </a:rPr>
              <a:t>https://opus-codec.org/examples/</a:t>
            </a:r>
            <a:endParaRPr lang="zh-CN" altLang="en-US" sz="3600" dirty="0"/>
          </a:p>
        </p:txBody>
      </p:sp>
      <p:graphicFrame>
        <p:nvGraphicFramePr>
          <p:cNvPr id="17" name="表格 18">
            <a:extLst>
              <a:ext uri="{FF2B5EF4-FFF2-40B4-BE49-F238E27FC236}">
                <a16:creationId xmlns:a16="http://schemas.microsoft.com/office/drawing/2014/main" id="{81201C99-3AB7-5244-9970-952C17FE6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298140"/>
              </p:ext>
            </p:extLst>
          </p:nvPr>
        </p:nvGraphicFramePr>
        <p:xfrm>
          <a:off x="886599" y="4288628"/>
          <a:ext cx="8465458" cy="62693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24142">
                  <a:extLst>
                    <a:ext uri="{9D8B030D-6E8A-4147-A177-3AD203B41FA5}">
                      <a16:colId xmlns:a16="http://schemas.microsoft.com/office/drawing/2014/main" val="1842532578"/>
                    </a:ext>
                  </a:extLst>
                </a:gridCol>
                <a:gridCol w="2587822">
                  <a:extLst>
                    <a:ext uri="{9D8B030D-6E8A-4147-A177-3AD203B41FA5}">
                      <a16:colId xmlns:a16="http://schemas.microsoft.com/office/drawing/2014/main" val="1709938388"/>
                    </a:ext>
                  </a:extLst>
                </a:gridCol>
                <a:gridCol w="2453494">
                  <a:extLst>
                    <a:ext uri="{9D8B030D-6E8A-4147-A177-3AD203B41FA5}">
                      <a16:colId xmlns:a16="http://schemas.microsoft.com/office/drawing/2014/main" val="2357582881"/>
                    </a:ext>
                  </a:extLst>
                </a:gridCol>
              </a:tblGrid>
              <a:tr h="1044892">
                <a:tc>
                  <a:txBody>
                    <a:bodyPr/>
                    <a:lstStyle/>
                    <a:p>
                      <a:r>
                        <a:rPr lang="zh-CN" altLang="en-US" sz="3200" b="1" dirty="0"/>
                        <a:t>原始文件</a:t>
                      </a:r>
                      <a:r>
                        <a:rPr lang="en-US" altLang="zh-CN" sz="3200" b="1" dirty="0"/>
                        <a:t>/FB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1MB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138788"/>
                  </a:ext>
                </a:extLst>
              </a:tr>
              <a:tr h="1044892">
                <a:tc>
                  <a:txBody>
                    <a:bodyPr/>
                    <a:lstStyle/>
                    <a:p>
                      <a:r>
                        <a:rPr lang="en-US" altLang="zh-CN" sz="3200" b="1" dirty="0"/>
                        <a:t>8kbps/NB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10.8KB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274836"/>
                  </a:ext>
                </a:extLst>
              </a:tr>
              <a:tr h="1044892">
                <a:tc>
                  <a:txBody>
                    <a:bodyPr/>
                    <a:lstStyle/>
                    <a:p>
                      <a:r>
                        <a:rPr lang="en-US" altLang="zh-CN" sz="3200" b="1" dirty="0"/>
                        <a:t>12kbps/MB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16.2KB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120843"/>
                  </a:ext>
                </a:extLst>
              </a:tr>
              <a:tr h="1044892">
                <a:tc>
                  <a:txBody>
                    <a:bodyPr/>
                    <a:lstStyle/>
                    <a:p>
                      <a:r>
                        <a:rPr lang="en-US" altLang="zh-CN" sz="3200" b="1" dirty="0"/>
                        <a:t>16kbps/WB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21.6KB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607825"/>
                  </a:ext>
                </a:extLst>
              </a:tr>
              <a:tr h="1044892">
                <a:tc>
                  <a:txBody>
                    <a:bodyPr/>
                    <a:lstStyle/>
                    <a:p>
                      <a:r>
                        <a:rPr lang="en-US" altLang="zh-CN" sz="3200" b="1" dirty="0"/>
                        <a:t>24kbps/SWB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32.4KB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735755"/>
                  </a:ext>
                </a:extLst>
              </a:tr>
              <a:tr h="1044892">
                <a:tc>
                  <a:txBody>
                    <a:bodyPr/>
                    <a:lstStyle/>
                    <a:p>
                      <a:r>
                        <a:rPr lang="en-US" altLang="zh-CN" sz="3200" b="1" dirty="0"/>
                        <a:t>32kbps/FB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43.2KB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865589"/>
                  </a:ext>
                </a:extLst>
              </a:tr>
            </a:tbl>
          </a:graphicData>
        </a:graphic>
      </p:graphicFrame>
      <p:pic>
        <p:nvPicPr>
          <p:cNvPr id="22" name="speech_orig" descr="speech_orig">
            <a:hlinkClick r:id="" action="ppaction://media"/>
            <a:extLst>
              <a:ext uri="{FF2B5EF4-FFF2-40B4-BE49-F238E27FC236}">
                <a16:creationId xmlns:a16="http://schemas.microsoft.com/office/drawing/2014/main" id="{11CDF4CC-46D3-E74F-8751-A1211D9F72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7635789" y="4322041"/>
            <a:ext cx="812800" cy="812800"/>
          </a:xfrm>
          <a:prstGeom prst="rect">
            <a:avLst/>
          </a:prstGeom>
        </p:spPr>
      </p:pic>
      <p:pic>
        <p:nvPicPr>
          <p:cNvPr id="19" name="speech_8kbps_nb" descr="speech_8kbps_nb">
            <a:hlinkClick r:id="" action="ppaction://media"/>
            <a:extLst>
              <a:ext uri="{FF2B5EF4-FFF2-40B4-BE49-F238E27FC236}">
                <a16:creationId xmlns:a16="http://schemas.microsoft.com/office/drawing/2014/main" id="{CAF2074A-8D18-3341-9834-8B8836A2672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7635789" y="5406170"/>
            <a:ext cx="812800" cy="812800"/>
          </a:xfrm>
          <a:prstGeom prst="rect">
            <a:avLst/>
          </a:prstGeom>
        </p:spPr>
      </p:pic>
      <p:pic>
        <p:nvPicPr>
          <p:cNvPr id="20" name="speech_12kbps_mb" descr="speech_12kbps_mb">
            <a:hlinkClick r:id="" action="ppaction://media"/>
            <a:extLst>
              <a:ext uri="{FF2B5EF4-FFF2-40B4-BE49-F238E27FC236}">
                <a16:creationId xmlns:a16="http://schemas.microsoft.com/office/drawing/2014/main" id="{2E86212D-19AD-AE4C-8D7D-7A3B8375EAB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7617833" y="6491764"/>
            <a:ext cx="812800" cy="812800"/>
          </a:xfrm>
          <a:prstGeom prst="rect">
            <a:avLst/>
          </a:prstGeom>
        </p:spPr>
      </p:pic>
      <p:pic>
        <p:nvPicPr>
          <p:cNvPr id="21" name="speech_16kbps_wb" descr="speech_16kbps_wb">
            <a:hlinkClick r:id="" action="ppaction://media"/>
            <a:extLst>
              <a:ext uri="{FF2B5EF4-FFF2-40B4-BE49-F238E27FC236}">
                <a16:creationId xmlns:a16="http://schemas.microsoft.com/office/drawing/2014/main" id="{E86FB897-69E4-0140-8F1A-03EC153E80C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7635789" y="7609583"/>
            <a:ext cx="812800" cy="812800"/>
          </a:xfrm>
          <a:prstGeom prst="rect">
            <a:avLst/>
          </a:prstGeom>
        </p:spPr>
      </p:pic>
      <p:pic>
        <p:nvPicPr>
          <p:cNvPr id="23" name="speech_24kbps_swb" descr="speech_24kbps_swb">
            <a:hlinkClick r:id="" action="ppaction://media"/>
            <a:extLst>
              <a:ext uri="{FF2B5EF4-FFF2-40B4-BE49-F238E27FC236}">
                <a16:creationId xmlns:a16="http://schemas.microsoft.com/office/drawing/2014/main" id="{395A87DF-B960-E540-938E-59A89B2767F3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7661107" y="8562895"/>
            <a:ext cx="812800" cy="812800"/>
          </a:xfrm>
          <a:prstGeom prst="rect">
            <a:avLst/>
          </a:prstGeom>
        </p:spPr>
      </p:pic>
      <p:pic>
        <p:nvPicPr>
          <p:cNvPr id="24" name="speech_32kbps_fb" descr="speech_32kbps_fb">
            <a:hlinkClick r:id="" action="ppaction://media"/>
            <a:extLst>
              <a:ext uri="{FF2B5EF4-FFF2-40B4-BE49-F238E27FC236}">
                <a16:creationId xmlns:a16="http://schemas.microsoft.com/office/drawing/2014/main" id="{156D1716-E28C-5F43-B70E-F4F338C5E52C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7650031" y="9647168"/>
            <a:ext cx="812800" cy="8128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6038A30-3ABC-D742-9BC3-737DF3FEBC4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58658" y="3340623"/>
            <a:ext cx="13621470" cy="7673076"/>
          </a:xfrm>
          <a:prstGeom prst="rect">
            <a:avLst/>
          </a:prstGeom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2D00DD13-644E-7645-9846-7334EB460224}"/>
              </a:ext>
            </a:extLst>
          </p:cNvPr>
          <p:cNvGrpSpPr/>
          <p:nvPr/>
        </p:nvGrpSpPr>
        <p:grpSpPr>
          <a:xfrm>
            <a:off x="919255" y="11138870"/>
            <a:ext cx="8474182" cy="1177502"/>
            <a:chOff x="637161" y="11713431"/>
            <a:chExt cx="8474182" cy="1177502"/>
          </a:xfrm>
        </p:grpSpPr>
        <p:cxnSp>
          <p:nvCxnSpPr>
            <p:cNvPr id="27" name="直线箭头连接符 26">
              <a:extLst>
                <a:ext uri="{FF2B5EF4-FFF2-40B4-BE49-F238E27FC236}">
                  <a16:creationId xmlns:a16="http://schemas.microsoft.com/office/drawing/2014/main" id="{FB6AF19A-EED5-604D-91DC-1B4EC8F91B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161" y="12272067"/>
              <a:ext cx="8474182" cy="49169"/>
            </a:xfrm>
            <a:prstGeom prst="straightConnector1">
              <a:avLst/>
            </a:prstGeom>
            <a:noFill/>
            <a:ln w="57150" cap="flat">
              <a:solidFill>
                <a:srgbClr val="000000"/>
              </a:solidFill>
              <a:prstDash val="solid"/>
              <a:miter lim="400000"/>
              <a:headEnd type="diamond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54DF4C17-55C3-8444-BEA3-CF3DBC5D12A9}"/>
                </a:ext>
              </a:extLst>
            </p:cNvPr>
            <p:cNvSpPr txBox="1"/>
            <p:nvPr/>
          </p:nvSpPr>
          <p:spPr>
            <a:xfrm>
              <a:off x="1579921" y="11756978"/>
              <a:ext cx="658835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NB</a:t>
              </a:r>
              <a:endPara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55E1CC0-FB9E-2444-89D8-C605318C2AA8}"/>
                </a:ext>
              </a:extLst>
            </p:cNvPr>
            <p:cNvSpPr txBox="1"/>
            <p:nvPr/>
          </p:nvSpPr>
          <p:spPr>
            <a:xfrm>
              <a:off x="1397981" y="12321235"/>
              <a:ext cx="1022716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4kHz</a:t>
              </a:r>
              <a:endPara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610193F0-2B4A-8244-9F2E-5895C33E2D06}"/>
                </a:ext>
              </a:extLst>
            </p:cNvPr>
            <p:cNvSpPr txBox="1"/>
            <p:nvPr/>
          </p:nvSpPr>
          <p:spPr>
            <a:xfrm>
              <a:off x="2643269" y="11756978"/>
              <a:ext cx="722955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MB</a:t>
              </a:r>
              <a:endPara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9ACCF92C-8088-0F4A-9682-1212A51BAE62}"/>
                </a:ext>
              </a:extLst>
            </p:cNvPr>
            <p:cNvSpPr txBox="1"/>
            <p:nvPr/>
          </p:nvSpPr>
          <p:spPr>
            <a:xfrm>
              <a:off x="2493389" y="12321235"/>
              <a:ext cx="1022716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/>
                <a:t>6</a:t>
              </a:r>
              <a:r>
                <a:rPr kumimoji="0" lang="en-US" altLang="zh-CN" sz="3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kHz</a:t>
              </a:r>
              <a:endPara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C39CEAE-12AE-2645-919E-AE551FD33939}"/>
                </a:ext>
              </a:extLst>
            </p:cNvPr>
            <p:cNvSpPr txBox="1"/>
            <p:nvPr/>
          </p:nvSpPr>
          <p:spPr>
            <a:xfrm>
              <a:off x="3817153" y="11762419"/>
              <a:ext cx="737381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/>
                <a:t>W</a:t>
              </a:r>
              <a:r>
                <a:rPr kumimoji="0" lang="en-US" altLang="zh-CN" sz="3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B</a:t>
              </a:r>
              <a:endPara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1C3BF1BE-F3CD-D341-A085-474E985284B4}"/>
                </a:ext>
              </a:extLst>
            </p:cNvPr>
            <p:cNvSpPr txBox="1"/>
            <p:nvPr/>
          </p:nvSpPr>
          <p:spPr>
            <a:xfrm>
              <a:off x="3674486" y="12326676"/>
              <a:ext cx="1022716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8kHz</a:t>
              </a:r>
              <a:endPara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321D0DE5-B102-9B43-AC70-DE3AAC59196C}"/>
                </a:ext>
              </a:extLst>
            </p:cNvPr>
            <p:cNvSpPr txBox="1"/>
            <p:nvPr/>
          </p:nvSpPr>
          <p:spPr>
            <a:xfrm>
              <a:off x="5038287" y="11756978"/>
              <a:ext cx="987450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/>
                <a:t>SW</a:t>
              </a:r>
              <a:r>
                <a:rPr kumimoji="0" lang="en-US" altLang="zh-CN" sz="3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B</a:t>
              </a:r>
              <a:endPara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5D5C71C1-BDFB-414A-8EDC-01870F559017}"/>
                </a:ext>
              </a:extLst>
            </p:cNvPr>
            <p:cNvSpPr txBox="1"/>
            <p:nvPr/>
          </p:nvSpPr>
          <p:spPr>
            <a:xfrm>
              <a:off x="4914054" y="12321235"/>
              <a:ext cx="1235916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/>
                <a:t>12</a:t>
              </a:r>
              <a:r>
                <a:rPr kumimoji="0" lang="en-US" altLang="zh-CN" sz="3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kHz</a:t>
              </a:r>
              <a:endPara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21FFF59-162F-0B48-97EC-0D75066BC111}"/>
                </a:ext>
              </a:extLst>
            </p:cNvPr>
            <p:cNvSpPr txBox="1"/>
            <p:nvPr/>
          </p:nvSpPr>
          <p:spPr>
            <a:xfrm>
              <a:off x="7408594" y="11713431"/>
              <a:ext cx="601127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FB</a:t>
              </a:r>
              <a:endPara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5F0A230-E4BB-D945-85DF-A90352A1C4F5}"/>
                </a:ext>
              </a:extLst>
            </p:cNvPr>
            <p:cNvSpPr txBox="1"/>
            <p:nvPr/>
          </p:nvSpPr>
          <p:spPr>
            <a:xfrm>
              <a:off x="7091200" y="12277688"/>
              <a:ext cx="1235916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24kHz</a:t>
              </a:r>
              <a:endPara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23044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813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813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813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0813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0813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99628"/>
            <a:ext cx="846545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pPr>
              <a:defRPr sz="6000"/>
            </a:pPr>
            <a:r>
              <a:rPr lang="en" altLang="zh-CN" dirty="0"/>
              <a:t>OPUS</a:t>
            </a:r>
            <a:r>
              <a:rPr lang="zh-CN" altLang="en-US" dirty="0"/>
              <a:t>编码器的应用场景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46F16540-94B3-014C-838D-25A847C4DE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4027701"/>
              </p:ext>
            </p:extLst>
          </p:nvPr>
        </p:nvGraphicFramePr>
        <p:xfrm>
          <a:off x="5160575" y="3148338"/>
          <a:ext cx="11835218" cy="8725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DB8EF0AB-10BA-0445-8AA0-FD130CFF4E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7120" y="7231744"/>
            <a:ext cx="1703513" cy="1299663"/>
          </a:xfrm>
          <a:prstGeom prst="rect">
            <a:avLst/>
          </a:prstGeom>
        </p:spPr>
      </p:pic>
      <p:pic>
        <p:nvPicPr>
          <p:cNvPr id="3078" name="Picture 6" descr="Jitsi.org - develop and deploy full-featured video conferencing">
            <a:extLst>
              <a:ext uri="{FF2B5EF4-FFF2-40B4-BE49-F238E27FC236}">
                <a16:creationId xmlns:a16="http://schemas.microsoft.com/office/drawing/2014/main" id="{F5D357C5-D8D4-C748-8C64-B648D6A17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943" y="8650592"/>
            <a:ext cx="2782097" cy="146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SipSimple - Interoperability Manual">
            <a:extLst>
              <a:ext uri="{FF2B5EF4-FFF2-40B4-BE49-F238E27FC236}">
                <a16:creationId xmlns:a16="http://schemas.microsoft.com/office/drawing/2014/main" id="{529495E7-52DF-3B46-9BCC-F6B159157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424" y="10272361"/>
            <a:ext cx="1677233" cy="167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Line2 Review | PCMag">
            <a:extLst>
              <a:ext uri="{FF2B5EF4-FFF2-40B4-BE49-F238E27FC236}">
                <a16:creationId xmlns:a16="http://schemas.microsoft.com/office/drawing/2014/main" id="{BD2ACF9F-44EF-2E4A-B0E2-06AB14E45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917" y="10286526"/>
            <a:ext cx="3094887" cy="173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TeamSpeak 3 - Voice Chat Software - Apps on Google Play">
            <a:extLst>
              <a:ext uri="{FF2B5EF4-FFF2-40B4-BE49-F238E27FC236}">
                <a16:creationId xmlns:a16="http://schemas.microsoft.com/office/drawing/2014/main" id="{848C6290-13A7-264C-A50E-056CCD52E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288" y="7511033"/>
            <a:ext cx="2657273" cy="129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WhatsApp">
            <a:extLst>
              <a:ext uri="{FF2B5EF4-FFF2-40B4-BE49-F238E27FC236}">
                <a16:creationId xmlns:a16="http://schemas.microsoft.com/office/drawing/2014/main" id="{8CD1743A-E8D1-6B43-9C8D-1BADE59CB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8875" y="6779084"/>
            <a:ext cx="2371753" cy="124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SONY PLAYSTATION 4 PS4 PRO | Badcock Home Furniture &amp;more">
            <a:extLst>
              <a:ext uri="{FF2B5EF4-FFF2-40B4-BE49-F238E27FC236}">
                <a16:creationId xmlns:a16="http://schemas.microsoft.com/office/drawing/2014/main" id="{E72B1E9E-DEF5-DD41-8421-2B1FCCAC2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403" y="2638373"/>
            <a:ext cx="2160960" cy="216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A10A7E01-7F9A-6443-AA65-2FEFCD017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5324" y="1646220"/>
            <a:ext cx="2794000" cy="16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zoom视频会议软件怎么用？zoom软件使用教程- 环球华品网| Chinabrands.cn">
            <a:extLst>
              <a:ext uri="{FF2B5EF4-FFF2-40B4-BE49-F238E27FC236}">
                <a16:creationId xmlns:a16="http://schemas.microsoft.com/office/drawing/2014/main" id="{8EA8B907-9ABD-BC46-9F7A-EE1FCC056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7483" y="2045330"/>
            <a:ext cx="2732539" cy="153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The Avaya/Afiniti Partnership Applies Artificial Intelligence to ...">
            <a:extLst>
              <a:ext uri="{FF2B5EF4-FFF2-40B4-BE49-F238E27FC236}">
                <a16:creationId xmlns:a16="http://schemas.microsoft.com/office/drawing/2014/main" id="{A0D59D50-65F0-9E43-8C1B-DBDE7E8AE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6891" y="1286249"/>
            <a:ext cx="2794000" cy="175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华为- 构建万物互联的智能世界">
            <a:extLst>
              <a:ext uri="{FF2B5EF4-FFF2-40B4-BE49-F238E27FC236}">
                <a16:creationId xmlns:a16="http://schemas.microsoft.com/office/drawing/2014/main" id="{BE886C7F-C0A3-D042-9625-A88ED0FBE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6941" y="3208044"/>
            <a:ext cx="40386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Apple's iOS11: A big boost to Wi-Fi everywhere | Wi-Fi NOW Events">
            <a:extLst>
              <a:ext uri="{FF2B5EF4-FFF2-40B4-BE49-F238E27FC236}">
                <a16:creationId xmlns:a16="http://schemas.microsoft.com/office/drawing/2014/main" id="{281F31FC-1F49-154F-BFE3-FB77E826F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4392" y="6164944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 descr="iPod touch 32GB - Blue - Apple">
            <a:extLst>
              <a:ext uri="{FF2B5EF4-FFF2-40B4-BE49-F238E27FC236}">
                <a16:creationId xmlns:a16="http://schemas.microsoft.com/office/drawing/2014/main" id="{8786B4B1-C2B3-0345-8FEB-04F824143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1818" y="9420376"/>
            <a:ext cx="2616200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8" descr="Leaked Google Guidelines Suggest How It Is Changing the Rules for ...">
            <a:extLst>
              <a:ext uri="{FF2B5EF4-FFF2-40B4-BE49-F238E27FC236}">
                <a16:creationId xmlns:a16="http://schemas.microsoft.com/office/drawing/2014/main" id="{37D51DA4-FB2F-4644-8C2C-F9C6C2F5E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6150" y="9257806"/>
            <a:ext cx="2277025" cy="12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 descr="WebRTC">
            <a:extLst>
              <a:ext uri="{FF2B5EF4-FFF2-40B4-BE49-F238E27FC236}">
                <a16:creationId xmlns:a16="http://schemas.microsoft.com/office/drawing/2014/main" id="{0F8450F5-B10A-4442-958A-5F062241D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0628" y="8347085"/>
            <a:ext cx="5359400" cy="151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 descr="Live music and performance - City of Sydney">
            <a:extLst>
              <a:ext uri="{FF2B5EF4-FFF2-40B4-BE49-F238E27FC236}">
                <a16:creationId xmlns:a16="http://schemas.microsoft.com/office/drawing/2014/main" id="{2391DC0E-23D5-BD42-B44B-C6FF9BF77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294" y="11678904"/>
            <a:ext cx="3094887" cy="174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2" descr="A simple way to break into Cisco Webex Meeting Rooms!! | by Sriram ...">
            <a:extLst>
              <a:ext uri="{FF2B5EF4-FFF2-40B4-BE49-F238E27FC236}">
                <a16:creationId xmlns:a16="http://schemas.microsoft.com/office/drawing/2014/main" id="{3404F2EA-5592-644F-9CAB-433FBF208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8257" y="3711776"/>
            <a:ext cx="44323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98391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99628"/>
            <a:ext cx="769281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pPr>
              <a:defRPr sz="6000"/>
            </a:pPr>
            <a:r>
              <a:rPr lang="en" altLang="zh-CN" dirty="0"/>
              <a:t>OPUS</a:t>
            </a:r>
            <a:r>
              <a:rPr lang="zh-CN" altLang="en-US" dirty="0"/>
              <a:t>编码器框架介绍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3A84E3-3F01-034D-9CE9-5211DD716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06" y="2580367"/>
            <a:ext cx="11569393" cy="47629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1F1AE56-8195-104D-8AB1-63AC9A164B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5389" y="5709094"/>
            <a:ext cx="11201400" cy="3987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96E4AE-2BAE-184B-960E-123BA6D4C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872" y="7751579"/>
            <a:ext cx="12176348" cy="5449680"/>
          </a:xfrm>
          <a:prstGeom prst="rect">
            <a:avLst/>
          </a:prstGeom>
        </p:spPr>
      </p:pic>
      <p:cxnSp>
        <p:nvCxnSpPr>
          <p:cNvPr id="7" name="曲线连接符 6">
            <a:extLst>
              <a:ext uri="{FF2B5EF4-FFF2-40B4-BE49-F238E27FC236}">
                <a16:creationId xmlns:a16="http://schemas.microsoft.com/office/drawing/2014/main" id="{60775384-DB35-184C-8FB6-6CE687925938}"/>
              </a:ext>
            </a:extLst>
          </p:cNvPr>
          <p:cNvCxnSpPr/>
          <p:nvPr/>
        </p:nvCxnSpPr>
        <p:spPr>
          <a:xfrm rot="10800000">
            <a:off x="12191999" y="4848448"/>
            <a:ext cx="3522922" cy="1839433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曲线连接符 8">
            <a:extLst>
              <a:ext uri="{FF2B5EF4-FFF2-40B4-BE49-F238E27FC236}">
                <a16:creationId xmlns:a16="http://schemas.microsoft.com/office/drawing/2014/main" id="{0D803C05-3838-D640-B09C-47DD0A30367B}"/>
              </a:ext>
            </a:extLst>
          </p:cNvPr>
          <p:cNvCxnSpPr/>
          <p:nvPr/>
        </p:nvCxnSpPr>
        <p:spPr>
          <a:xfrm rot="10800000" flipV="1">
            <a:off x="12192000" y="8739963"/>
            <a:ext cx="3735573" cy="2615609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F37C0112-E398-B244-97CA-18B066A26F98}"/>
              </a:ext>
            </a:extLst>
          </p:cNvPr>
          <p:cNvSpPr/>
          <p:nvPr/>
        </p:nvSpPr>
        <p:spPr>
          <a:xfrm>
            <a:off x="12048047" y="4098596"/>
            <a:ext cx="27574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chemeClr val="accent1"/>
                </a:solidFill>
                <a:latin typeface="+mj-ea"/>
              </a:rPr>
              <a:t>音乐编码器</a:t>
            </a:r>
            <a:endParaRPr lang="zh-CN" altLang="en-US" sz="4000" dirty="0">
              <a:solidFill>
                <a:schemeClr val="accent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CE70558-2D29-A040-8EB5-20302E151CFE}"/>
              </a:ext>
            </a:extLst>
          </p:cNvPr>
          <p:cNvSpPr/>
          <p:nvPr/>
        </p:nvSpPr>
        <p:spPr>
          <a:xfrm>
            <a:off x="12191999" y="11395963"/>
            <a:ext cx="27574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chemeClr val="accent1"/>
                </a:solidFill>
                <a:latin typeface="+mj-ea"/>
              </a:rPr>
              <a:t>语音编码器</a:t>
            </a:r>
            <a:endParaRPr lang="zh-CN" altLang="en-US" sz="4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69552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99628"/>
            <a:ext cx="923810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pPr>
              <a:defRPr sz="6000"/>
            </a:pPr>
            <a:r>
              <a:rPr lang="en" altLang="zh-CN" dirty="0"/>
              <a:t>OPUS</a:t>
            </a:r>
            <a:r>
              <a:rPr lang="zh-CN" altLang="en-US" dirty="0"/>
              <a:t>编码器支持功能简介</a:t>
            </a:r>
          </a:p>
        </p:txBody>
      </p:sp>
      <p:graphicFrame>
        <p:nvGraphicFramePr>
          <p:cNvPr id="2" name="表格 5">
            <a:extLst>
              <a:ext uri="{FF2B5EF4-FFF2-40B4-BE49-F238E27FC236}">
                <a16:creationId xmlns:a16="http://schemas.microsoft.com/office/drawing/2014/main" id="{371F838E-487C-F448-B826-A340CFE29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416715"/>
              </p:ext>
            </p:extLst>
          </p:nvPr>
        </p:nvGraphicFramePr>
        <p:xfrm>
          <a:off x="2058514" y="2720576"/>
          <a:ext cx="19079012" cy="102439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49150">
                  <a:extLst>
                    <a:ext uri="{9D8B030D-6E8A-4147-A177-3AD203B41FA5}">
                      <a16:colId xmlns:a16="http://schemas.microsoft.com/office/drawing/2014/main" val="454066254"/>
                    </a:ext>
                  </a:extLst>
                </a:gridCol>
                <a:gridCol w="8773880">
                  <a:extLst>
                    <a:ext uri="{9D8B030D-6E8A-4147-A177-3AD203B41FA5}">
                      <a16:colId xmlns:a16="http://schemas.microsoft.com/office/drawing/2014/main" val="1954659428"/>
                    </a:ext>
                  </a:extLst>
                </a:gridCol>
                <a:gridCol w="6655982">
                  <a:extLst>
                    <a:ext uri="{9D8B030D-6E8A-4147-A177-3AD203B41FA5}">
                      <a16:colId xmlns:a16="http://schemas.microsoft.com/office/drawing/2014/main" val="1433670474"/>
                    </a:ext>
                  </a:extLst>
                </a:gridCol>
              </a:tblGrid>
              <a:tr h="554105">
                <a:tc>
                  <a:txBody>
                    <a:bodyPr/>
                    <a:lstStyle/>
                    <a:p>
                      <a:r>
                        <a:rPr lang="zh-CN" altLang="en-US" sz="3000" b="1" dirty="0"/>
                        <a:t>属性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000" b="1" dirty="0"/>
                        <a:t>说明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000" b="1" dirty="0"/>
                        <a:t>参数范围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335671"/>
                  </a:ext>
                </a:extLst>
              </a:tr>
              <a:tr h="997390">
                <a:tc>
                  <a:txBody>
                    <a:bodyPr/>
                    <a:lstStyle/>
                    <a:p>
                      <a:r>
                        <a:rPr lang="zh-CN" altLang="en-US" sz="3000" b="1" dirty="0">
                          <a:solidFill>
                            <a:schemeClr val="accent1"/>
                          </a:solidFill>
                        </a:rPr>
                        <a:t>采样频率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000" dirty="0">
                          <a:solidFill>
                            <a:schemeClr val="accent1"/>
                          </a:solidFill>
                        </a:rPr>
                        <a:t>进入编码器的信号采样频率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000" dirty="0">
                          <a:solidFill>
                            <a:schemeClr val="accent1"/>
                          </a:solidFill>
                        </a:rPr>
                        <a:t>8khz/12khz/16khz/24khz/48khz</a:t>
                      </a:r>
                      <a:endParaRPr lang="zh-CN" altLang="en-US" sz="30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027710"/>
                  </a:ext>
                </a:extLst>
              </a:tr>
              <a:tr h="716853">
                <a:tc>
                  <a:txBody>
                    <a:bodyPr/>
                    <a:lstStyle/>
                    <a:p>
                      <a:r>
                        <a:rPr lang="zh-CN" altLang="en-US" sz="3000" b="1" dirty="0">
                          <a:solidFill>
                            <a:schemeClr val="accent1"/>
                          </a:solidFill>
                        </a:rPr>
                        <a:t>帧长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000" dirty="0">
                          <a:solidFill>
                            <a:schemeClr val="accent1"/>
                          </a:solidFill>
                        </a:rPr>
                        <a:t>编码器一次处理信号的时长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000" dirty="0">
                          <a:solidFill>
                            <a:schemeClr val="accent1"/>
                          </a:solidFill>
                        </a:rPr>
                        <a:t>2.5ms/5ms/10ms/20ms/40ms/60ms</a:t>
                      </a:r>
                      <a:endParaRPr lang="zh-CN" altLang="en-US" sz="30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828413"/>
                  </a:ext>
                </a:extLst>
              </a:tr>
              <a:tr h="614063">
                <a:tc>
                  <a:txBody>
                    <a:bodyPr/>
                    <a:lstStyle/>
                    <a:p>
                      <a:r>
                        <a:rPr lang="zh-CN" altLang="en-US" sz="3000" b="1" dirty="0">
                          <a:solidFill>
                            <a:schemeClr val="accent1"/>
                          </a:solidFill>
                        </a:rPr>
                        <a:t>比特率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000" dirty="0">
                          <a:solidFill>
                            <a:schemeClr val="accent1"/>
                          </a:solidFill>
                        </a:rPr>
                        <a:t>为当前编码器设置的编码比特率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000" dirty="0">
                          <a:solidFill>
                            <a:schemeClr val="accent1"/>
                          </a:solidFill>
                        </a:rPr>
                        <a:t>6kbps</a:t>
                      </a:r>
                      <a:r>
                        <a:rPr lang="zh-CN" altLang="en-US" sz="3000" dirty="0">
                          <a:solidFill>
                            <a:schemeClr val="accent1"/>
                          </a:solidFill>
                        </a:rPr>
                        <a:t>到</a:t>
                      </a:r>
                      <a:r>
                        <a:rPr lang="en-US" altLang="zh-CN" sz="3000" dirty="0">
                          <a:solidFill>
                            <a:schemeClr val="accent1"/>
                          </a:solidFill>
                        </a:rPr>
                        <a:t>510kbps</a:t>
                      </a:r>
                      <a:endParaRPr lang="zh-CN" altLang="en-US" sz="30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72336"/>
                  </a:ext>
                </a:extLst>
              </a:tr>
              <a:tr h="584042">
                <a:tc>
                  <a:txBody>
                    <a:bodyPr/>
                    <a:lstStyle/>
                    <a:p>
                      <a:r>
                        <a:rPr lang="zh-CN" altLang="en-US" sz="3000" b="1" dirty="0"/>
                        <a:t>编码信号带宽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000" dirty="0"/>
                        <a:t>编码器内部编码语音频信号的带宽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000" dirty="0"/>
                        <a:t>NB/WB/SWB/FB</a:t>
                      </a:r>
                      <a:endParaRPr lang="zh-CN" altLang="en-US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331342"/>
                  </a:ext>
                </a:extLst>
              </a:tr>
              <a:tr h="519179">
                <a:tc>
                  <a:txBody>
                    <a:bodyPr/>
                    <a:lstStyle/>
                    <a:p>
                      <a:r>
                        <a:rPr lang="zh-CN" altLang="en-US" sz="3000" b="1" dirty="0"/>
                        <a:t>位深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000" dirty="0"/>
                        <a:t>每个待处理信号采样点的动态范围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000" dirty="0"/>
                        <a:t>8</a:t>
                      </a:r>
                      <a:r>
                        <a:rPr lang="zh-CN" altLang="en-US" sz="3000" dirty="0"/>
                        <a:t>比特</a:t>
                      </a:r>
                      <a:r>
                        <a:rPr lang="en-US" altLang="zh-CN" sz="3000" dirty="0"/>
                        <a:t>-24</a:t>
                      </a:r>
                      <a:r>
                        <a:rPr lang="zh-CN" altLang="en-US" sz="3000" dirty="0"/>
                        <a:t>比特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186145"/>
                  </a:ext>
                </a:extLst>
              </a:tr>
              <a:tr h="519179">
                <a:tc>
                  <a:txBody>
                    <a:bodyPr/>
                    <a:lstStyle/>
                    <a:p>
                      <a:r>
                        <a:rPr lang="zh-CN" altLang="en-US" sz="3000" b="1" dirty="0"/>
                        <a:t>声道数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000" dirty="0"/>
                        <a:t>单声道</a:t>
                      </a:r>
                      <a:r>
                        <a:rPr lang="en-US" altLang="zh-CN" sz="3000" dirty="0"/>
                        <a:t>/</a:t>
                      </a:r>
                      <a:r>
                        <a:rPr lang="zh-CN" altLang="en-US" sz="3000" dirty="0"/>
                        <a:t>立体声</a:t>
                      </a:r>
                      <a:r>
                        <a:rPr lang="en-US" altLang="zh-CN" sz="3000" dirty="0"/>
                        <a:t>(</a:t>
                      </a:r>
                      <a:r>
                        <a:rPr lang="zh-CN" altLang="en-US" sz="3000" dirty="0"/>
                        <a:t>多声道最多支持</a:t>
                      </a:r>
                      <a:r>
                        <a:rPr lang="en-US" altLang="zh-CN" sz="3000" dirty="0"/>
                        <a:t>255</a:t>
                      </a:r>
                      <a:r>
                        <a:rPr lang="zh-CN" altLang="en-US" sz="3000" dirty="0"/>
                        <a:t>个声道</a:t>
                      </a:r>
                      <a:r>
                        <a:rPr lang="en-US" altLang="zh-CN" sz="3000" dirty="0"/>
                        <a:t>)</a:t>
                      </a:r>
                      <a:endParaRPr lang="zh-CN" alt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000" dirty="0"/>
                        <a:t>单声道</a:t>
                      </a:r>
                      <a:r>
                        <a:rPr lang="en-US" altLang="zh-CN" sz="3000" dirty="0"/>
                        <a:t>/</a:t>
                      </a:r>
                      <a:r>
                        <a:rPr lang="zh-CN" altLang="en-US" sz="3000" dirty="0"/>
                        <a:t>立体声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344716"/>
                  </a:ext>
                </a:extLst>
              </a:tr>
              <a:tr h="519179">
                <a:tc>
                  <a:txBody>
                    <a:bodyPr/>
                    <a:lstStyle/>
                    <a:p>
                      <a:r>
                        <a:rPr lang="en-US" altLang="zh-CN" sz="3000" b="1" dirty="0"/>
                        <a:t>DTX</a:t>
                      </a:r>
                      <a:endParaRPr lang="zh-CN" altLang="en-US" sz="30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000" dirty="0"/>
                        <a:t>不连续性传输（对低电平噪声进行极低码率编码）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000" dirty="0"/>
                        <a:t>支持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578031"/>
                  </a:ext>
                </a:extLst>
              </a:tr>
              <a:tr h="602444">
                <a:tc>
                  <a:txBody>
                    <a:bodyPr/>
                    <a:lstStyle/>
                    <a:p>
                      <a:r>
                        <a:rPr lang="zh-CN" altLang="en-US" sz="3000" b="1" dirty="0">
                          <a:solidFill>
                            <a:schemeClr val="accent1"/>
                          </a:solidFill>
                        </a:rPr>
                        <a:t>编码模式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000" dirty="0">
                          <a:solidFill>
                            <a:schemeClr val="accent1"/>
                          </a:solidFill>
                        </a:rPr>
                        <a:t>对输入信号进行编码的编码方式，</a:t>
                      </a:r>
                      <a:r>
                        <a:rPr lang="en-US" altLang="zh-CN" sz="3000" dirty="0">
                          <a:solidFill>
                            <a:schemeClr val="accent1"/>
                          </a:solidFill>
                        </a:rPr>
                        <a:t>VOIP</a:t>
                      </a:r>
                      <a:r>
                        <a:rPr lang="zh-CN" altLang="en-US" sz="3000" dirty="0">
                          <a:solidFill>
                            <a:schemeClr val="accent1"/>
                          </a:solidFill>
                        </a:rPr>
                        <a:t>模式</a:t>
                      </a:r>
                      <a:r>
                        <a:rPr lang="en-US" altLang="zh-CN" sz="3000" dirty="0">
                          <a:solidFill>
                            <a:schemeClr val="accent1"/>
                          </a:solidFill>
                        </a:rPr>
                        <a:t>/Audio</a:t>
                      </a:r>
                      <a:r>
                        <a:rPr lang="zh-CN" altLang="en-US" sz="3000" dirty="0">
                          <a:solidFill>
                            <a:schemeClr val="accent1"/>
                          </a:solidFill>
                        </a:rPr>
                        <a:t>模式</a:t>
                      </a:r>
                      <a:r>
                        <a:rPr lang="en-US" altLang="zh-CN" sz="3000" dirty="0">
                          <a:solidFill>
                            <a:schemeClr val="accent1"/>
                          </a:solidFill>
                        </a:rPr>
                        <a:t>/</a:t>
                      </a:r>
                      <a:r>
                        <a:rPr lang="zh-CN" altLang="en-US" sz="3000" dirty="0">
                          <a:solidFill>
                            <a:schemeClr val="accent1"/>
                          </a:solidFill>
                        </a:rPr>
                        <a:t>低延时模式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000" dirty="0">
                          <a:solidFill>
                            <a:schemeClr val="accent1"/>
                          </a:solidFill>
                        </a:rPr>
                        <a:t>VOIP</a:t>
                      </a:r>
                      <a:r>
                        <a:rPr lang="zh-CN" altLang="en-US" sz="3000" dirty="0">
                          <a:solidFill>
                            <a:schemeClr val="accent1"/>
                          </a:solidFill>
                        </a:rPr>
                        <a:t>模式</a:t>
                      </a:r>
                      <a:r>
                        <a:rPr lang="en-US" altLang="zh-CN" sz="3000" dirty="0">
                          <a:solidFill>
                            <a:schemeClr val="accent1"/>
                          </a:solidFill>
                        </a:rPr>
                        <a:t>/AUDIO</a:t>
                      </a:r>
                      <a:r>
                        <a:rPr lang="zh-CN" altLang="en-US" sz="3000" dirty="0">
                          <a:solidFill>
                            <a:schemeClr val="accent1"/>
                          </a:solidFill>
                        </a:rPr>
                        <a:t>模式</a:t>
                      </a:r>
                      <a:r>
                        <a:rPr lang="en-US" altLang="zh-CN" sz="3000" dirty="0">
                          <a:solidFill>
                            <a:schemeClr val="accent1"/>
                          </a:solidFill>
                        </a:rPr>
                        <a:t>/</a:t>
                      </a:r>
                      <a:r>
                        <a:rPr lang="zh-CN" altLang="en-US" sz="3000" dirty="0">
                          <a:solidFill>
                            <a:schemeClr val="accent1"/>
                          </a:solidFill>
                        </a:rPr>
                        <a:t>低延时模式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223299"/>
                  </a:ext>
                </a:extLst>
              </a:tr>
              <a:tr h="934522">
                <a:tc>
                  <a:txBody>
                    <a:bodyPr/>
                    <a:lstStyle/>
                    <a:p>
                      <a:r>
                        <a:rPr lang="zh-CN" altLang="en-US" sz="3000" b="1" dirty="0"/>
                        <a:t>带内</a:t>
                      </a:r>
                      <a:r>
                        <a:rPr lang="en-US" altLang="zh-CN" sz="3000" b="1" dirty="0"/>
                        <a:t>FEC</a:t>
                      </a:r>
                      <a:endParaRPr lang="zh-CN" altLang="en-US" sz="30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000" dirty="0"/>
                        <a:t>在当前帧分配一定比特给过去已经编码的信号进行低码率编码，提高抗丢包能力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000" dirty="0"/>
                        <a:t>支持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1394"/>
                  </a:ext>
                </a:extLst>
              </a:tr>
              <a:tr h="554105">
                <a:tc>
                  <a:txBody>
                    <a:bodyPr/>
                    <a:lstStyle/>
                    <a:p>
                      <a:r>
                        <a:rPr lang="zh-CN" altLang="en-US" sz="3000" b="1" dirty="0"/>
                        <a:t>固定码率模式</a:t>
                      </a:r>
                      <a:r>
                        <a:rPr lang="en-US" altLang="zh-CN" sz="3000" b="1" dirty="0"/>
                        <a:t>(CBR)</a:t>
                      </a:r>
                      <a:endParaRPr lang="zh-CN" altLang="en-US" sz="30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000" dirty="0"/>
                        <a:t>每帧分配相同比特数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915191"/>
                  </a:ext>
                </a:extLst>
              </a:tr>
              <a:tr h="554105">
                <a:tc>
                  <a:txBody>
                    <a:bodyPr/>
                    <a:lstStyle/>
                    <a:p>
                      <a:r>
                        <a:rPr lang="zh-CN" altLang="en-US" sz="3000" b="1" dirty="0"/>
                        <a:t>变码率模式</a:t>
                      </a:r>
                      <a:r>
                        <a:rPr lang="en-US" altLang="zh-CN" sz="3000" b="1" dirty="0"/>
                        <a:t>(VBR)</a:t>
                      </a:r>
                      <a:endParaRPr lang="zh-CN" altLang="en-US" sz="30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000" dirty="0"/>
                        <a:t>每帧分配不同编码比特数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000" dirty="0"/>
                        <a:t>支持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61478"/>
                  </a:ext>
                </a:extLst>
              </a:tr>
              <a:tr h="752845"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000" b="1" dirty="0">
                          <a:solidFill>
                            <a:schemeClr val="accent1"/>
                          </a:solidFill>
                        </a:rPr>
                        <a:t>受限变码率模式</a:t>
                      </a:r>
                      <a:r>
                        <a:rPr lang="en-US" altLang="zh-CN" sz="3000" b="1" dirty="0">
                          <a:solidFill>
                            <a:schemeClr val="accent1"/>
                          </a:solidFill>
                        </a:rPr>
                        <a:t>(CVBR)</a:t>
                      </a:r>
                      <a:endParaRPr lang="zh-CN" altLang="en-US" sz="30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000" dirty="0">
                          <a:solidFill>
                            <a:schemeClr val="accent1"/>
                          </a:solidFill>
                        </a:rPr>
                        <a:t>每帧分配不同编码比特数，总体保证平均码率不变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000" dirty="0">
                          <a:solidFill>
                            <a:schemeClr val="accent1"/>
                          </a:solidFill>
                        </a:rPr>
                        <a:t>支持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534283"/>
                  </a:ext>
                </a:extLst>
              </a:tr>
              <a:tr h="934522">
                <a:tc>
                  <a:txBody>
                    <a:bodyPr/>
                    <a:lstStyle/>
                    <a:p>
                      <a:r>
                        <a:rPr lang="zh-CN" altLang="en-US" sz="3000" b="1" dirty="0">
                          <a:solidFill>
                            <a:schemeClr val="accent1"/>
                          </a:solidFill>
                        </a:rPr>
                        <a:t>复杂度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000" dirty="0">
                          <a:solidFill>
                            <a:schemeClr val="accent1"/>
                          </a:solidFill>
                        </a:rPr>
                        <a:t>编码器支持不同复杂度配置</a:t>
                      </a:r>
                      <a:r>
                        <a:rPr lang="en-US" altLang="zh-CN" sz="3000" dirty="0">
                          <a:solidFill>
                            <a:schemeClr val="accent1"/>
                          </a:solidFill>
                        </a:rPr>
                        <a:t>,0</a:t>
                      </a:r>
                      <a:r>
                        <a:rPr lang="zh-CN" altLang="en-US" sz="3000" dirty="0">
                          <a:solidFill>
                            <a:schemeClr val="accent1"/>
                          </a:solidFill>
                        </a:rPr>
                        <a:t>为最低复杂度，</a:t>
                      </a:r>
                      <a:r>
                        <a:rPr lang="en-US" altLang="zh-CN" sz="3000" dirty="0">
                          <a:solidFill>
                            <a:schemeClr val="accent1"/>
                          </a:solidFill>
                        </a:rPr>
                        <a:t>10</a:t>
                      </a:r>
                      <a:r>
                        <a:rPr lang="zh-CN" altLang="en-US" sz="3000" dirty="0">
                          <a:solidFill>
                            <a:schemeClr val="accent1"/>
                          </a:solidFill>
                        </a:rPr>
                        <a:t>为最高复杂度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000" dirty="0">
                          <a:solidFill>
                            <a:schemeClr val="accent1"/>
                          </a:solidFill>
                        </a:rPr>
                        <a:t>0-10</a:t>
                      </a:r>
                      <a:endParaRPr lang="zh-CN" altLang="en-US" sz="30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854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336303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字节跳动ByteDance-PPT-0724-02.jpg" descr="字节跳动ByteDance-PPT-0724-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如何做RTC？"/>
          <p:cNvSpPr txBox="1"/>
          <p:nvPr/>
        </p:nvSpPr>
        <p:spPr>
          <a:xfrm>
            <a:off x="8481567" y="6345039"/>
            <a:ext cx="1160734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9500">
                <a:solidFill>
                  <a:srgbClr val="FFFFFF"/>
                </a:solidFill>
              </a:defRPr>
            </a:lvl1pPr>
          </a:lstStyle>
          <a:p>
            <a:pPr>
              <a:defRPr sz="6000"/>
            </a:pPr>
            <a:r>
              <a:rPr lang="zh-CN" altLang="en-US" dirty="0"/>
              <a:t>如何在</a:t>
            </a:r>
            <a:r>
              <a:rPr lang="en-US" altLang="zh-CN" dirty="0"/>
              <a:t>RTC</a:t>
            </a:r>
            <a:r>
              <a:rPr lang="zh-CN" altLang="en-US" dirty="0"/>
              <a:t>中使用</a:t>
            </a:r>
            <a:r>
              <a:rPr lang="en-US" altLang="zh-CN" dirty="0"/>
              <a:t>OPUS</a:t>
            </a:r>
            <a:r>
              <a:rPr lang="zh-CN" altLang="en-US" dirty="0"/>
              <a:t>编码器</a:t>
            </a:r>
            <a:r>
              <a:rPr lang="en-US" altLang="zh-CN" dirty="0"/>
              <a:t>？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99628"/>
            <a:ext cx="1160734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pPr>
              <a:defRPr sz="6000"/>
            </a:pPr>
            <a:r>
              <a:rPr lang="zh-CN" altLang="en-US" dirty="0"/>
              <a:t>如何在</a:t>
            </a:r>
            <a:r>
              <a:rPr lang="en-US" altLang="zh-CN" dirty="0"/>
              <a:t>RTC</a:t>
            </a:r>
            <a:r>
              <a:rPr lang="zh-CN" altLang="en-US" dirty="0"/>
              <a:t>中使用</a:t>
            </a:r>
            <a:r>
              <a:rPr lang="en-US" altLang="zh-CN" dirty="0"/>
              <a:t>OPUS</a:t>
            </a:r>
            <a:r>
              <a:rPr lang="zh-CN" altLang="en-US" dirty="0"/>
              <a:t>编码器</a:t>
            </a:r>
            <a:r>
              <a:rPr lang="en-US" altLang="zh-CN" dirty="0"/>
              <a:t>？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E62AA617-54F8-714A-BF98-230F610979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1145520"/>
              </p:ext>
            </p:extLst>
          </p:nvPr>
        </p:nvGraphicFramePr>
        <p:xfrm>
          <a:off x="5084726" y="832775"/>
          <a:ext cx="16256000" cy="7492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DF8A3201-317C-7545-8E98-1009714802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4318376"/>
              </p:ext>
            </p:extLst>
          </p:nvPr>
        </p:nvGraphicFramePr>
        <p:xfrm>
          <a:off x="5042196" y="7024382"/>
          <a:ext cx="16256000" cy="549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上下箭头 2">
            <a:extLst>
              <a:ext uri="{FF2B5EF4-FFF2-40B4-BE49-F238E27FC236}">
                <a16:creationId xmlns:a16="http://schemas.microsoft.com/office/drawing/2014/main" id="{76535193-CD81-184F-93A9-7C55302C6809}"/>
              </a:ext>
            </a:extLst>
          </p:cNvPr>
          <p:cNvSpPr/>
          <p:nvPr/>
        </p:nvSpPr>
        <p:spPr>
          <a:xfrm>
            <a:off x="6315740" y="5915281"/>
            <a:ext cx="1765004" cy="2626243"/>
          </a:xfrm>
          <a:prstGeom prst="upDown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8" name="上下箭头 7">
            <a:extLst>
              <a:ext uri="{FF2B5EF4-FFF2-40B4-BE49-F238E27FC236}">
                <a16:creationId xmlns:a16="http://schemas.microsoft.com/office/drawing/2014/main" id="{E5E7856C-4253-A642-BF53-7FDBA0D882A7}"/>
              </a:ext>
            </a:extLst>
          </p:cNvPr>
          <p:cNvSpPr/>
          <p:nvPr/>
        </p:nvSpPr>
        <p:spPr>
          <a:xfrm>
            <a:off x="10147005" y="5897235"/>
            <a:ext cx="1765004" cy="2626243"/>
          </a:xfrm>
          <a:prstGeom prst="upDown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" name="上下箭头 8">
            <a:extLst>
              <a:ext uri="{FF2B5EF4-FFF2-40B4-BE49-F238E27FC236}">
                <a16:creationId xmlns:a16="http://schemas.microsoft.com/office/drawing/2014/main" id="{E92E720C-6E8A-8E45-9106-8D07600B2568}"/>
              </a:ext>
            </a:extLst>
          </p:cNvPr>
          <p:cNvSpPr/>
          <p:nvPr/>
        </p:nvSpPr>
        <p:spPr>
          <a:xfrm>
            <a:off x="14105861" y="5915281"/>
            <a:ext cx="1765004" cy="2626243"/>
          </a:xfrm>
          <a:prstGeom prst="upDown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上下箭头 9">
            <a:extLst>
              <a:ext uri="{FF2B5EF4-FFF2-40B4-BE49-F238E27FC236}">
                <a16:creationId xmlns:a16="http://schemas.microsoft.com/office/drawing/2014/main" id="{A2B544B3-B62A-534F-B741-A4DAFE62D698}"/>
              </a:ext>
            </a:extLst>
          </p:cNvPr>
          <p:cNvSpPr/>
          <p:nvPr/>
        </p:nvSpPr>
        <p:spPr>
          <a:xfrm>
            <a:off x="18064717" y="5917084"/>
            <a:ext cx="1765004" cy="2626243"/>
          </a:xfrm>
          <a:prstGeom prst="upDown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9F96254-F0B5-3943-AFE9-483881B0550B}"/>
              </a:ext>
            </a:extLst>
          </p:cNvPr>
          <p:cNvSpPr txBox="1"/>
          <p:nvPr/>
        </p:nvSpPr>
        <p:spPr>
          <a:xfrm>
            <a:off x="2314824" y="4188931"/>
            <a:ext cx="2931893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400" dirty="0"/>
              <a:t>学习生活中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6B92DCE-A29A-CE45-B6F5-FBBD056DD62C}"/>
              </a:ext>
            </a:extLst>
          </p:cNvPr>
          <p:cNvSpPr txBox="1"/>
          <p:nvPr/>
        </p:nvSpPr>
        <p:spPr>
          <a:xfrm>
            <a:off x="2079779" y="9380835"/>
            <a:ext cx="2931893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400" dirty="0"/>
              <a:t>编码器使用</a:t>
            </a: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4118661E-E7CD-194F-B179-3DE6789558AD}"/>
              </a:ext>
            </a:extLst>
          </p:cNvPr>
          <p:cNvSpPr/>
          <p:nvPr/>
        </p:nvSpPr>
        <p:spPr>
          <a:xfrm>
            <a:off x="9092019" y="3416900"/>
            <a:ext cx="4020094" cy="7492015"/>
          </a:xfrm>
          <a:prstGeom prst="roundRect">
            <a:avLst/>
          </a:prstGeom>
          <a:solidFill>
            <a:schemeClr val="accent1">
              <a:alpha val="32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73755240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5" y="0"/>
            <a:ext cx="24362345" cy="14044292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99628"/>
            <a:ext cx="741549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pPr>
              <a:defRPr sz="6000"/>
            </a:pPr>
            <a:r>
              <a:rPr lang="en-US" altLang="zh-CN" dirty="0"/>
              <a:t>OPUS</a:t>
            </a:r>
            <a:r>
              <a:rPr lang="zh-CN" altLang="en-US" dirty="0"/>
              <a:t>编码器</a:t>
            </a:r>
            <a:r>
              <a:rPr lang="en-US" altLang="zh-CN" dirty="0"/>
              <a:t>API</a:t>
            </a:r>
            <a:r>
              <a:rPr lang="zh-CN" altLang="en-US" dirty="0"/>
              <a:t>接口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BDED22-6AD7-4345-84EB-CB149BCED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483" y="2902752"/>
            <a:ext cx="19268802" cy="747527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2112DCA-E288-164A-9A81-E2C157517630}"/>
              </a:ext>
            </a:extLst>
          </p:cNvPr>
          <p:cNvSpPr txBox="1"/>
          <p:nvPr/>
        </p:nvSpPr>
        <p:spPr>
          <a:xfrm>
            <a:off x="1231901" y="5705062"/>
            <a:ext cx="3709349" cy="8928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 dirty="0"/>
              <a:t>重新初始化编码器接口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53334F-7E73-5447-9504-AE364799F36F}"/>
              </a:ext>
            </a:extLst>
          </p:cNvPr>
          <p:cNvSpPr txBox="1"/>
          <p:nvPr/>
        </p:nvSpPr>
        <p:spPr>
          <a:xfrm>
            <a:off x="1241634" y="6697336"/>
            <a:ext cx="3709349" cy="892800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 dirty="0"/>
              <a:t>编码一帧音频数据接口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C83C02-EA33-124A-AAF6-6960693A0DBF}"/>
              </a:ext>
            </a:extLst>
          </p:cNvPr>
          <p:cNvSpPr txBox="1"/>
          <p:nvPr/>
        </p:nvSpPr>
        <p:spPr>
          <a:xfrm>
            <a:off x="366109" y="7658746"/>
            <a:ext cx="4584874" cy="964367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 dirty="0"/>
              <a:t>编码一帧音频数据</a:t>
            </a:r>
            <a:r>
              <a:rPr lang="en-US" altLang="zh-CN" sz="2800" dirty="0"/>
              <a:t>(</a:t>
            </a:r>
            <a:r>
              <a:rPr lang="zh-CN" altLang="en-US" sz="2800" dirty="0"/>
              <a:t>浮点输入</a:t>
            </a:r>
            <a:r>
              <a:rPr lang="en-US" altLang="zh-CN" sz="2800" dirty="0"/>
              <a:t>)</a:t>
            </a:r>
            <a:r>
              <a:rPr lang="zh-CN" altLang="en-US" sz="2800" dirty="0"/>
              <a:t>接口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690128A-2547-F545-AD99-9245A68F0C1D}"/>
              </a:ext>
            </a:extLst>
          </p:cNvPr>
          <p:cNvSpPr txBox="1"/>
          <p:nvPr/>
        </p:nvSpPr>
        <p:spPr>
          <a:xfrm>
            <a:off x="2361301" y="8722587"/>
            <a:ext cx="2627322" cy="892800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 dirty="0"/>
              <a:t>释放编码器接口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29F448D-B068-B14E-BAAF-60B247CF6621}"/>
              </a:ext>
            </a:extLst>
          </p:cNvPr>
          <p:cNvSpPr txBox="1"/>
          <p:nvPr/>
        </p:nvSpPr>
        <p:spPr>
          <a:xfrm>
            <a:off x="1165377" y="9691950"/>
            <a:ext cx="3842399" cy="892800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 dirty="0"/>
              <a:t>设置</a:t>
            </a:r>
            <a:r>
              <a:rPr lang="en-US" altLang="zh-CN" sz="2800" dirty="0"/>
              <a:t>/</a:t>
            </a:r>
            <a:r>
              <a:rPr lang="zh-CN" altLang="en-US" sz="2800" dirty="0"/>
              <a:t>获取编码参数接口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5AB474-BA82-EC49-A2B5-CEFF6E35BA12}"/>
              </a:ext>
            </a:extLst>
          </p:cNvPr>
          <p:cNvSpPr txBox="1"/>
          <p:nvPr/>
        </p:nvSpPr>
        <p:spPr>
          <a:xfrm>
            <a:off x="3674962" y="11445199"/>
            <a:ext cx="3187339" cy="9252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初始化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45B8CE-61D7-7B47-A0F6-5A5AD761C2A1}"/>
              </a:ext>
            </a:extLst>
          </p:cNvPr>
          <p:cNvSpPr txBox="1"/>
          <p:nvPr/>
        </p:nvSpPr>
        <p:spPr>
          <a:xfrm>
            <a:off x="1146224" y="4651588"/>
            <a:ext cx="3842399" cy="954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sz="3200" dirty="0"/>
              <a:t>初始化编码器接口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215552A-F1AB-FB49-A222-1AADDF9F70C6}"/>
              </a:ext>
            </a:extLst>
          </p:cNvPr>
          <p:cNvSpPr txBox="1"/>
          <p:nvPr/>
        </p:nvSpPr>
        <p:spPr>
          <a:xfrm>
            <a:off x="7247321" y="11445198"/>
            <a:ext cx="3187339" cy="925200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设置参数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C0E486F-FBB8-A24F-9EE4-088E8A25D237}"/>
              </a:ext>
            </a:extLst>
          </p:cNvPr>
          <p:cNvSpPr txBox="1"/>
          <p:nvPr/>
        </p:nvSpPr>
        <p:spPr>
          <a:xfrm>
            <a:off x="10917398" y="11445198"/>
            <a:ext cx="3187339" cy="925200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编码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7ECF8DA-7D51-5D49-9AAE-76AE79C3D4BF}"/>
              </a:ext>
            </a:extLst>
          </p:cNvPr>
          <p:cNvSpPr txBox="1"/>
          <p:nvPr/>
        </p:nvSpPr>
        <p:spPr>
          <a:xfrm>
            <a:off x="14587475" y="11445198"/>
            <a:ext cx="3187339" cy="925200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释放资源</a:t>
            </a: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1427B37A-2D9F-1A49-AC9C-28E630A95D38}"/>
              </a:ext>
            </a:extLst>
          </p:cNvPr>
          <p:cNvCxnSpPr>
            <a:cxnSpLocks/>
          </p:cNvCxnSpPr>
          <p:nvPr/>
        </p:nvCxnSpPr>
        <p:spPr>
          <a:xfrm>
            <a:off x="11571690" y="2583870"/>
            <a:ext cx="0" cy="20677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5FD82BA6-B447-6942-A40B-EC1F794C2F6C}"/>
              </a:ext>
            </a:extLst>
          </p:cNvPr>
          <p:cNvSpPr txBox="1"/>
          <p:nvPr/>
        </p:nvSpPr>
        <p:spPr>
          <a:xfrm>
            <a:off x="10791328" y="1557948"/>
            <a:ext cx="1261564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采样率</a:t>
            </a:r>
            <a:endParaRPr kumimoji="0" lang="en-US" altLang="zh-CN" sz="30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chemeClr val="accent1"/>
                </a:solidFill>
              </a:rPr>
              <a:t>(Hz)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sym typeface="Helvetica Neue"/>
            </a:endParaRP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C18D3D97-98D1-9D46-B608-9D3F5DAAEFE2}"/>
              </a:ext>
            </a:extLst>
          </p:cNvPr>
          <p:cNvCxnSpPr>
            <a:cxnSpLocks/>
          </p:cNvCxnSpPr>
          <p:nvPr/>
        </p:nvCxnSpPr>
        <p:spPr>
          <a:xfrm>
            <a:off x="12758373" y="2425550"/>
            <a:ext cx="0" cy="22150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11229816-4B65-BE4B-9A70-326671944F2E}"/>
              </a:ext>
            </a:extLst>
          </p:cNvPr>
          <p:cNvSpPr txBox="1"/>
          <p:nvPr/>
        </p:nvSpPr>
        <p:spPr>
          <a:xfrm>
            <a:off x="12052892" y="1826124"/>
            <a:ext cx="1261563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accent1"/>
                </a:solidFill>
              </a:rPr>
              <a:t>声道数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sym typeface="Helvetica Neue"/>
            </a:endParaRP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F779CA9C-E6AE-F94B-A6E3-5F27EAC19720}"/>
              </a:ext>
            </a:extLst>
          </p:cNvPr>
          <p:cNvCxnSpPr>
            <a:cxnSpLocks/>
          </p:cNvCxnSpPr>
          <p:nvPr/>
        </p:nvCxnSpPr>
        <p:spPr>
          <a:xfrm>
            <a:off x="14587475" y="2697680"/>
            <a:ext cx="0" cy="19429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3DD202E5-FC43-2447-AC21-3E5E43F09C2A}"/>
              </a:ext>
            </a:extLst>
          </p:cNvPr>
          <p:cNvSpPr txBox="1"/>
          <p:nvPr/>
        </p:nvSpPr>
        <p:spPr>
          <a:xfrm>
            <a:off x="13642190" y="1671758"/>
            <a:ext cx="226344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编码模式</a:t>
            </a:r>
            <a:endParaRPr kumimoji="0" lang="en-US" altLang="zh-CN" sz="30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kumimoji="0" lang="en-US" altLang="zh-CN" sz="3000" b="1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voip</a:t>
            </a:r>
            <a:r>
              <a:rPr kumimoji="0" lang="en-US" altLang="zh-CN" sz="3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/audio)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sym typeface="Helvetica Neue"/>
            </a:endParaRP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0D4C82F6-1DC5-3040-84CF-482B22CAA174}"/>
              </a:ext>
            </a:extLst>
          </p:cNvPr>
          <p:cNvCxnSpPr>
            <a:cxnSpLocks/>
          </p:cNvCxnSpPr>
          <p:nvPr/>
        </p:nvCxnSpPr>
        <p:spPr>
          <a:xfrm flipH="1">
            <a:off x="13825173" y="2613083"/>
            <a:ext cx="2713485" cy="40842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8A27F669-A802-A345-B1C5-78F05AB2C39A}"/>
              </a:ext>
            </a:extLst>
          </p:cNvPr>
          <p:cNvSpPr txBox="1"/>
          <p:nvPr/>
        </p:nvSpPr>
        <p:spPr>
          <a:xfrm>
            <a:off x="16114304" y="1587161"/>
            <a:ext cx="176650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sym typeface="Helvetica Neue"/>
              </a:rPr>
              <a:t>输入一帧</a:t>
            </a:r>
            <a:endParaRPr kumimoji="0" lang="en-US" altLang="zh-CN" sz="30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sym typeface="Helvetica Neue"/>
              </a:rPr>
              <a:t>PCM</a:t>
            </a: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sym typeface="Helvetica Neue"/>
              </a:rPr>
              <a:t>数据</a:t>
            </a: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FD5ED856-E079-FC45-A9D6-D154E7064FBB}"/>
              </a:ext>
            </a:extLst>
          </p:cNvPr>
          <p:cNvCxnSpPr>
            <a:cxnSpLocks/>
          </p:cNvCxnSpPr>
          <p:nvPr/>
        </p:nvCxnSpPr>
        <p:spPr>
          <a:xfrm flipH="1">
            <a:off x="15270995" y="2390381"/>
            <a:ext cx="3140097" cy="43618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DACADB07-78AB-5C4A-B867-B04241A99066}"/>
              </a:ext>
            </a:extLst>
          </p:cNvPr>
          <p:cNvSpPr txBox="1"/>
          <p:nvPr/>
        </p:nvSpPr>
        <p:spPr>
          <a:xfrm>
            <a:off x="18157776" y="1780657"/>
            <a:ext cx="1261564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accent1"/>
                </a:solidFill>
              </a:rPr>
              <a:t>样点数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sym typeface="Helvetica Neue"/>
            </a:endParaRP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EE43FDF9-29FD-DF46-ACF7-9E3A4E9DE609}"/>
              </a:ext>
            </a:extLst>
          </p:cNvPr>
          <p:cNvCxnSpPr>
            <a:cxnSpLocks/>
          </p:cNvCxnSpPr>
          <p:nvPr/>
        </p:nvCxnSpPr>
        <p:spPr>
          <a:xfrm flipH="1">
            <a:off x="17877202" y="2281482"/>
            <a:ext cx="2608988" cy="44235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6102A677-0AC4-5243-9269-4937749F07E4}"/>
              </a:ext>
            </a:extLst>
          </p:cNvPr>
          <p:cNvSpPr txBox="1"/>
          <p:nvPr/>
        </p:nvSpPr>
        <p:spPr>
          <a:xfrm>
            <a:off x="19696418" y="1671758"/>
            <a:ext cx="2420534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accent1"/>
                </a:solidFill>
              </a:rPr>
              <a:t>输出码流数据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sym typeface="Helvetica Neue"/>
            </a:endParaRPr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3486D691-626D-B543-838C-99442C8FDA05}"/>
              </a:ext>
            </a:extLst>
          </p:cNvPr>
          <p:cNvCxnSpPr>
            <a:cxnSpLocks/>
          </p:cNvCxnSpPr>
          <p:nvPr/>
        </p:nvCxnSpPr>
        <p:spPr>
          <a:xfrm flipH="1" flipV="1">
            <a:off x="6488723" y="7014104"/>
            <a:ext cx="13681952" cy="38762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A2B45D49-1587-094E-95CB-8718664303C6}"/>
              </a:ext>
            </a:extLst>
          </p:cNvPr>
          <p:cNvCxnSpPr>
            <a:cxnSpLocks/>
          </p:cNvCxnSpPr>
          <p:nvPr/>
        </p:nvCxnSpPr>
        <p:spPr>
          <a:xfrm>
            <a:off x="5931294" y="6943764"/>
            <a:ext cx="131602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D015659C-D38A-9F4F-94BF-F1FB4733D483}"/>
              </a:ext>
            </a:extLst>
          </p:cNvPr>
          <p:cNvSpPr txBox="1"/>
          <p:nvPr/>
        </p:nvSpPr>
        <p:spPr>
          <a:xfrm>
            <a:off x="18788558" y="10880941"/>
            <a:ext cx="464229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accent1"/>
                </a:solidFill>
              </a:rPr>
              <a:t>输出码流数据的大小</a:t>
            </a:r>
            <a:r>
              <a:rPr lang="en-US" altLang="zh-CN" dirty="0">
                <a:solidFill>
                  <a:schemeClr val="accent1"/>
                </a:solidFill>
              </a:rPr>
              <a:t>(</a:t>
            </a:r>
            <a:r>
              <a:rPr lang="zh-CN" altLang="en-US" dirty="0">
                <a:solidFill>
                  <a:schemeClr val="accent1"/>
                </a:solidFill>
              </a:rPr>
              <a:t>字节</a:t>
            </a:r>
            <a:r>
              <a:rPr lang="en-US" altLang="zh-CN" dirty="0">
                <a:solidFill>
                  <a:schemeClr val="accent1"/>
                </a:solidFill>
              </a:rPr>
              <a:t>)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sym typeface="Helvetica Neue"/>
            </a:endParaRPr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3AE847D3-192E-3B4B-89BC-ADEF24F02602}"/>
              </a:ext>
            </a:extLst>
          </p:cNvPr>
          <p:cNvCxnSpPr>
            <a:cxnSpLocks/>
          </p:cNvCxnSpPr>
          <p:nvPr/>
        </p:nvCxnSpPr>
        <p:spPr>
          <a:xfrm>
            <a:off x="4661647" y="3564232"/>
            <a:ext cx="6053044" cy="21252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C4C8BAA0-B7E7-114B-8BA3-FC16097348A2}"/>
              </a:ext>
            </a:extLst>
          </p:cNvPr>
          <p:cNvCxnSpPr>
            <a:cxnSpLocks/>
          </p:cNvCxnSpPr>
          <p:nvPr/>
        </p:nvCxnSpPr>
        <p:spPr>
          <a:xfrm>
            <a:off x="4684086" y="3643698"/>
            <a:ext cx="1939968" cy="10532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0846F9B1-6AEE-994E-9732-CB4236AD5728}"/>
              </a:ext>
            </a:extLst>
          </p:cNvPr>
          <p:cNvSpPr txBox="1"/>
          <p:nvPr/>
        </p:nvSpPr>
        <p:spPr>
          <a:xfrm>
            <a:off x="2516195" y="3243332"/>
            <a:ext cx="210153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accent1"/>
                </a:solidFill>
              </a:rPr>
              <a:t>编码器实例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sym typeface="Helvetica Neue"/>
            </a:endParaRPr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5FFD507B-288E-7E4B-B3B2-76D966FDDF7B}"/>
              </a:ext>
            </a:extLst>
          </p:cNvPr>
          <p:cNvCxnSpPr>
            <a:cxnSpLocks/>
          </p:cNvCxnSpPr>
          <p:nvPr/>
        </p:nvCxnSpPr>
        <p:spPr>
          <a:xfrm>
            <a:off x="4636362" y="3663706"/>
            <a:ext cx="4788186" cy="30412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08921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62345" cy="14044292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C00576A0-A908-5241-801E-DF1FF0B49568}"/>
              </a:ext>
            </a:extLst>
          </p:cNvPr>
          <p:cNvSpPr/>
          <p:nvPr/>
        </p:nvSpPr>
        <p:spPr>
          <a:xfrm>
            <a:off x="641658" y="9725787"/>
            <a:ext cx="22562289" cy="3010518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E36D0E-95E0-5644-8A11-F3DBB9C1541F}"/>
              </a:ext>
            </a:extLst>
          </p:cNvPr>
          <p:cNvSpPr/>
          <p:nvPr/>
        </p:nvSpPr>
        <p:spPr>
          <a:xfrm>
            <a:off x="616688" y="2497739"/>
            <a:ext cx="22562289" cy="3010518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8" name="为什么要做RTC？"/>
          <p:cNvSpPr txBox="1"/>
          <p:nvPr/>
        </p:nvSpPr>
        <p:spPr>
          <a:xfrm>
            <a:off x="803872" y="1399628"/>
            <a:ext cx="896078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pPr>
              <a:defRPr sz="6000"/>
            </a:pPr>
            <a:r>
              <a:rPr lang="en-US" altLang="zh-CN" dirty="0"/>
              <a:t>OPUS</a:t>
            </a:r>
            <a:r>
              <a:rPr lang="zh-CN" altLang="en-US" dirty="0"/>
              <a:t>编码器</a:t>
            </a:r>
            <a:r>
              <a:rPr lang="en-US" altLang="zh-CN" dirty="0"/>
              <a:t>API</a:t>
            </a:r>
            <a:r>
              <a:rPr lang="zh-CN" altLang="en-US" dirty="0"/>
              <a:t>接口调用</a:t>
            </a: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53334F-7E73-5447-9504-AE364799F36F}"/>
              </a:ext>
            </a:extLst>
          </p:cNvPr>
          <p:cNvSpPr txBox="1"/>
          <p:nvPr/>
        </p:nvSpPr>
        <p:spPr>
          <a:xfrm>
            <a:off x="5359959" y="10439082"/>
            <a:ext cx="4430700" cy="892800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 dirty="0"/>
              <a:t>循环编码一帧音频数据接口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690128A-2547-F545-AD99-9245A68F0C1D}"/>
              </a:ext>
            </a:extLst>
          </p:cNvPr>
          <p:cNvSpPr txBox="1"/>
          <p:nvPr/>
        </p:nvSpPr>
        <p:spPr>
          <a:xfrm>
            <a:off x="6473895" y="12943898"/>
            <a:ext cx="2627322" cy="892800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 dirty="0"/>
              <a:t>释放编码器接口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29F448D-B068-B14E-BAAF-60B247CF6621}"/>
              </a:ext>
            </a:extLst>
          </p:cNvPr>
          <p:cNvSpPr txBox="1"/>
          <p:nvPr/>
        </p:nvSpPr>
        <p:spPr>
          <a:xfrm>
            <a:off x="5654110" y="7170622"/>
            <a:ext cx="3842399" cy="892800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 dirty="0"/>
              <a:t>设置</a:t>
            </a:r>
            <a:r>
              <a:rPr lang="en-US" altLang="zh-CN" sz="2800" dirty="0"/>
              <a:t>/</a:t>
            </a:r>
            <a:r>
              <a:rPr lang="zh-CN" altLang="en-US" sz="2800" dirty="0"/>
              <a:t>获取编码参数接口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5AB474-BA82-EC49-A2B5-CEFF6E35BA12}"/>
              </a:ext>
            </a:extLst>
          </p:cNvPr>
          <p:cNvSpPr txBox="1"/>
          <p:nvPr/>
        </p:nvSpPr>
        <p:spPr>
          <a:xfrm>
            <a:off x="1059048" y="3433909"/>
            <a:ext cx="3187339" cy="9252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初始化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45B8CE-61D7-7B47-A0F6-5A5AD761C2A1}"/>
              </a:ext>
            </a:extLst>
          </p:cNvPr>
          <p:cNvSpPr txBox="1"/>
          <p:nvPr/>
        </p:nvSpPr>
        <p:spPr>
          <a:xfrm>
            <a:off x="5866357" y="3405109"/>
            <a:ext cx="3842399" cy="954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sz="3200" dirty="0"/>
              <a:t>初始化编码器接口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215552A-F1AB-FB49-A222-1AADDF9F70C6}"/>
              </a:ext>
            </a:extLst>
          </p:cNvPr>
          <p:cNvSpPr txBox="1"/>
          <p:nvPr/>
        </p:nvSpPr>
        <p:spPr>
          <a:xfrm>
            <a:off x="1059051" y="7193119"/>
            <a:ext cx="3187339" cy="925200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设置参数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C0E486F-FBB8-A24F-9EE4-088E8A25D237}"/>
              </a:ext>
            </a:extLst>
          </p:cNvPr>
          <p:cNvSpPr txBox="1"/>
          <p:nvPr/>
        </p:nvSpPr>
        <p:spPr>
          <a:xfrm>
            <a:off x="1059049" y="10640012"/>
            <a:ext cx="3187339" cy="925200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编码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7ECF8DA-7D51-5D49-9AAE-76AE79C3D4BF}"/>
              </a:ext>
            </a:extLst>
          </p:cNvPr>
          <p:cNvSpPr txBox="1"/>
          <p:nvPr/>
        </p:nvSpPr>
        <p:spPr>
          <a:xfrm>
            <a:off x="1059048" y="12983122"/>
            <a:ext cx="3187339" cy="925200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释放资源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BDF8E6-50A8-7340-8A8C-889208C5F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8701" y="2606864"/>
            <a:ext cx="3541989" cy="8540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30A6863-E76F-5449-99B2-0A4EFCAB7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8701" y="3708355"/>
            <a:ext cx="10219235" cy="172771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8DC2CF4-A1F7-EC42-87C5-BD46B4FADF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1497" y="12887448"/>
            <a:ext cx="7225036" cy="1100958"/>
          </a:xfrm>
          <a:prstGeom prst="rect">
            <a:avLst/>
          </a:prstGeom>
        </p:spPr>
      </p:pic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E7DFA643-EC77-7147-9F04-E23CEC981C7A}"/>
              </a:ext>
            </a:extLst>
          </p:cNvPr>
          <p:cNvCxnSpPr>
            <a:cxnSpLocks/>
          </p:cNvCxnSpPr>
          <p:nvPr/>
        </p:nvCxnSpPr>
        <p:spPr>
          <a:xfrm>
            <a:off x="14865562" y="1495289"/>
            <a:ext cx="0" cy="238682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F7FB3BD9-7ACB-2341-9D64-E65B4C418B4D}"/>
              </a:ext>
            </a:extLst>
          </p:cNvPr>
          <p:cNvSpPr txBox="1"/>
          <p:nvPr/>
        </p:nvSpPr>
        <p:spPr>
          <a:xfrm>
            <a:off x="13873417" y="931032"/>
            <a:ext cx="1974901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采样率</a:t>
            </a:r>
            <a:r>
              <a:rPr lang="en-US" altLang="zh-CN" dirty="0">
                <a:solidFill>
                  <a:schemeClr val="accent1"/>
                </a:solidFill>
              </a:rPr>
              <a:t>(Hz)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sym typeface="Helvetica Neue"/>
            </a:endParaRP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EDC09D30-E07A-0940-9855-366FB2240A59}"/>
              </a:ext>
            </a:extLst>
          </p:cNvPr>
          <p:cNvCxnSpPr>
            <a:cxnSpLocks/>
          </p:cNvCxnSpPr>
          <p:nvPr/>
        </p:nvCxnSpPr>
        <p:spPr>
          <a:xfrm>
            <a:off x="16824318" y="1667015"/>
            <a:ext cx="0" cy="221509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74BB87C7-6A07-794C-A468-11EED0267162}"/>
              </a:ext>
            </a:extLst>
          </p:cNvPr>
          <p:cNvSpPr txBox="1"/>
          <p:nvPr/>
        </p:nvSpPr>
        <p:spPr>
          <a:xfrm>
            <a:off x="16193536" y="990446"/>
            <a:ext cx="1261563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accent1"/>
                </a:solidFill>
              </a:rPr>
              <a:t>声道数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sym typeface="Helvetica Neue"/>
            </a:endParaRP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A1319B6C-7D01-D04A-8AA1-8C0BB29964E2}"/>
              </a:ext>
            </a:extLst>
          </p:cNvPr>
          <p:cNvCxnSpPr>
            <a:cxnSpLocks/>
          </p:cNvCxnSpPr>
          <p:nvPr/>
        </p:nvCxnSpPr>
        <p:spPr>
          <a:xfrm>
            <a:off x="19193623" y="1828404"/>
            <a:ext cx="0" cy="198453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2018B2B2-80EA-9543-8F7C-F1E2A6D50C46}"/>
              </a:ext>
            </a:extLst>
          </p:cNvPr>
          <p:cNvSpPr txBox="1"/>
          <p:nvPr/>
        </p:nvSpPr>
        <p:spPr>
          <a:xfrm>
            <a:off x="18008752" y="802482"/>
            <a:ext cx="226344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编码模式</a:t>
            </a:r>
            <a:endParaRPr kumimoji="0" lang="en-US" altLang="zh-CN" sz="30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kumimoji="0" lang="en-US" altLang="zh-CN" sz="3000" b="1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voip</a:t>
            </a:r>
            <a:r>
              <a:rPr kumimoji="0" lang="en-US" altLang="zh-CN" sz="3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/audio)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sym typeface="Helvetica Neue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E5069D98-84A4-FE48-9A0D-17BA309E42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8701" y="5737774"/>
            <a:ext cx="12102852" cy="3741195"/>
          </a:xfrm>
          <a:prstGeom prst="rect">
            <a:avLst/>
          </a:prstGeom>
        </p:spPr>
      </p:pic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D305D5F9-8C82-9840-B21D-E02CAC4876DF}"/>
              </a:ext>
            </a:extLst>
          </p:cNvPr>
          <p:cNvCxnSpPr/>
          <p:nvPr/>
        </p:nvCxnSpPr>
        <p:spPr>
          <a:xfrm>
            <a:off x="13610492" y="5996354"/>
            <a:ext cx="4747846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7BA1097F-3F66-8741-B46D-2B5D433E3B79}"/>
              </a:ext>
            </a:extLst>
          </p:cNvPr>
          <p:cNvCxnSpPr>
            <a:cxnSpLocks/>
          </p:cNvCxnSpPr>
          <p:nvPr/>
        </p:nvCxnSpPr>
        <p:spPr>
          <a:xfrm flipH="1">
            <a:off x="16193536" y="1768361"/>
            <a:ext cx="5794345" cy="407685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DECEFC36-B0D8-8744-92A8-253D2E82741D}"/>
              </a:ext>
            </a:extLst>
          </p:cNvPr>
          <p:cNvSpPr txBox="1"/>
          <p:nvPr/>
        </p:nvSpPr>
        <p:spPr>
          <a:xfrm>
            <a:off x="20747253" y="990445"/>
            <a:ext cx="3193182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accent1"/>
                </a:solidFill>
              </a:rPr>
              <a:t>必选参数：比特率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sym typeface="Helvetica Neue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121625BB-1E3D-864B-95AE-6187FF190A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38701" y="9814126"/>
            <a:ext cx="9617566" cy="280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5556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2" y="0"/>
            <a:ext cx="24362345" cy="14044292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99628"/>
            <a:ext cx="741549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pPr>
              <a:defRPr sz="6000"/>
            </a:pPr>
            <a:r>
              <a:rPr lang="en-US" altLang="zh-CN" dirty="0"/>
              <a:t>OPUS</a:t>
            </a:r>
            <a:r>
              <a:rPr lang="zh-CN" altLang="en-US" dirty="0"/>
              <a:t>解码器</a:t>
            </a:r>
            <a:r>
              <a:rPr lang="en-US" altLang="zh-CN" dirty="0"/>
              <a:t>API</a:t>
            </a:r>
            <a:r>
              <a:rPr lang="zh-CN" altLang="en-US" dirty="0"/>
              <a:t>接口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2112DCA-E288-164A-9A81-E2C157517630}"/>
              </a:ext>
            </a:extLst>
          </p:cNvPr>
          <p:cNvSpPr txBox="1"/>
          <p:nvPr/>
        </p:nvSpPr>
        <p:spPr>
          <a:xfrm>
            <a:off x="1506067" y="4932890"/>
            <a:ext cx="3709349" cy="8928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 dirty="0"/>
              <a:t>重新初始化解码器接口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53334F-7E73-5447-9504-AE364799F36F}"/>
              </a:ext>
            </a:extLst>
          </p:cNvPr>
          <p:cNvSpPr txBox="1"/>
          <p:nvPr/>
        </p:nvSpPr>
        <p:spPr>
          <a:xfrm>
            <a:off x="1467595" y="6050680"/>
            <a:ext cx="3747821" cy="892800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 dirty="0"/>
              <a:t>解码一帧音频数据接口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C83C02-EA33-124A-AAF6-6960693A0DBF}"/>
              </a:ext>
            </a:extLst>
          </p:cNvPr>
          <p:cNvSpPr txBox="1"/>
          <p:nvPr/>
        </p:nvSpPr>
        <p:spPr>
          <a:xfrm>
            <a:off x="652685" y="7066631"/>
            <a:ext cx="4584874" cy="964367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 dirty="0"/>
              <a:t>解码一帧音频数据</a:t>
            </a:r>
            <a:r>
              <a:rPr lang="en-US" altLang="zh-CN" sz="2800" dirty="0"/>
              <a:t>(</a:t>
            </a:r>
            <a:r>
              <a:rPr lang="zh-CN" altLang="en-US" sz="2800" dirty="0"/>
              <a:t>浮点输出</a:t>
            </a:r>
            <a:r>
              <a:rPr lang="en-US" altLang="zh-CN" sz="2800" dirty="0"/>
              <a:t>)</a:t>
            </a:r>
            <a:r>
              <a:rPr lang="zh-CN" altLang="en-US" sz="2800" dirty="0"/>
              <a:t>接口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690128A-2547-F545-AD99-9245A68F0C1D}"/>
              </a:ext>
            </a:extLst>
          </p:cNvPr>
          <p:cNvSpPr txBox="1"/>
          <p:nvPr/>
        </p:nvSpPr>
        <p:spPr>
          <a:xfrm>
            <a:off x="2520738" y="9265590"/>
            <a:ext cx="2665794" cy="892800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 dirty="0"/>
              <a:t>释放解码器接口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29F448D-B068-B14E-BAAF-60B247CF6621}"/>
              </a:ext>
            </a:extLst>
          </p:cNvPr>
          <p:cNvSpPr txBox="1"/>
          <p:nvPr/>
        </p:nvSpPr>
        <p:spPr>
          <a:xfrm>
            <a:off x="1373017" y="8185804"/>
            <a:ext cx="3880871" cy="892800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 dirty="0"/>
              <a:t>设置</a:t>
            </a:r>
            <a:r>
              <a:rPr lang="en-US" altLang="zh-CN" sz="2800" dirty="0"/>
              <a:t>/</a:t>
            </a:r>
            <a:r>
              <a:rPr lang="zh-CN" altLang="en-US" sz="2800" dirty="0"/>
              <a:t>获取解码参数接口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5AB474-BA82-EC49-A2B5-CEFF6E35BA12}"/>
              </a:ext>
            </a:extLst>
          </p:cNvPr>
          <p:cNvSpPr txBox="1"/>
          <p:nvPr/>
        </p:nvSpPr>
        <p:spPr>
          <a:xfrm>
            <a:off x="3853635" y="10837512"/>
            <a:ext cx="3187339" cy="9252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初始化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45B8CE-61D7-7B47-A0F6-5A5AD761C2A1}"/>
              </a:ext>
            </a:extLst>
          </p:cNvPr>
          <p:cNvSpPr txBox="1"/>
          <p:nvPr/>
        </p:nvSpPr>
        <p:spPr>
          <a:xfrm>
            <a:off x="1373017" y="3765184"/>
            <a:ext cx="3842399" cy="8928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sz="2800" dirty="0"/>
              <a:t>初始化解码器接口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215552A-F1AB-FB49-A222-1AADDF9F70C6}"/>
              </a:ext>
            </a:extLst>
          </p:cNvPr>
          <p:cNvSpPr txBox="1"/>
          <p:nvPr/>
        </p:nvSpPr>
        <p:spPr>
          <a:xfrm>
            <a:off x="7425994" y="10837511"/>
            <a:ext cx="3187339" cy="925200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设置参数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C0E486F-FBB8-A24F-9EE4-088E8A25D237}"/>
              </a:ext>
            </a:extLst>
          </p:cNvPr>
          <p:cNvSpPr txBox="1"/>
          <p:nvPr/>
        </p:nvSpPr>
        <p:spPr>
          <a:xfrm>
            <a:off x="11096071" y="10873511"/>
            <a:ext cx="3187339" cy="889200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tx1"/>
                </a:solidFill>
              </a:rPr>
              <a:t>解</a:t>
            </a: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7ECF8DA-7D51-5D49-9AAE-76AE79C3D4BF}"/>
              </a:ext>
            </a:extLst>
          </p:cNvPr>
          <p:cNvSpPr txBox="1"/>
          <p:nvPr/>
        </p:nvSpPr>
        <p:spPr>
          <a:xfrm>
            <a:off x="14766148" y="10837511"/>
            <a:ext cx="3187339" cy="925200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释放资源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06683CD-122C-4C41-86DC-868211977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5142" y="3653552"/>
            <a:ext cx="18441413" cy="6542452"/>
          </a:xfrm>
          <a:prstGeom prst="rect">
            <a:avLst/>
          </a:prstGeom>
        </p:spPr>
      </p:pic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3B0C63CE-F1AB-124E-A20E-F7E64A7A1964}"/>
              </a:ext>
            </a:extLst>
          </p:cNvPr>
          <p:cNvCxnSpPr>
            <a:cxnSpLocks/>
          </p:cNvCxnSpPr>
          <p:nvPr/>
        </p:nvCxnSpPr>
        <p:spPr>
          <a:xfrm>
            <a:off x="12195541" y="2285726"/>
            <a:ext cx="0" cy="14904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C3762CF7-13AC-194D-9050-09663B319034}"/>
              </a:ext>
            </a:extLst>
          </p:cNvPr>
          <p:cNvSpPr txBox="1"/>
          <p:nvPr/>
        </p:nvSpPr>
        <p:spPr>
          <a:xfrm>
            <a:off x="11208090" y="1710525"/>
            <a:ext cx="1974901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采样率</a:t>
            </a:r>
            <a:r>
              <a:rPr lang="en-US" altLang="zh-CN" dirty="0">
                <a:solidFill>
                  <a:schemeClr val="accent1"/>
                </a:solidFill>
              </a:rPr>
              <a:t>(Hz)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sym typeface="Helvetica Neue"/>
            </a:endParaRP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D9BF7E18-9CE8-5C4E-A73A-BE96AD5F9AF2}"/>
              </a:ext>
            </a:extLst>
          </p:cNvPr>
          <p:cNvCxnSpPr>
            <a:cxnSpLocks/>
          </p:cNvCxnSpPr>
          <p:nvPr/>
        </p:nvCxnSpPr>
        <p:spPr>
          <a:xfrm>
            <a:off x="13825173" y="2317187"/>
            <a:ext cx="0" cy="14904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F6E1E008-F82B-C34E-A908-5CBBBBA21B0E}"/>
              </a:ext>
            </a:extLst>
          </p:cNvPr>
          <p:cNvSpPr txBox="1"/>
          <p:nvPr/>
        </p:nvSpPr>
        <p:spPr>
          <a:xfrm>
            <a:off x="13276027" y="1707635"/>
            <a:ext cx="1261563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accent1"/>
                </a:solidFill>
              </a:rPr>
              <a:t>声道数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sym typeface="Helvetica Neue"/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60728FB4-52FF-7C47-BE78-E88A5ECC69A9}"/>
              </a:ext>
            </a:extLst>
          </p:cNvPr>
          <p:cNvCxnSpPr>
            <a:cxnSpLocks/>
          </p:cNvCxnSpPr>
          <p:nvPr/>
        </p:nvCxnSpPr>
        <p:spPr>
          <a:xfrm flipH="1">
            <a:off x="14925614" y="1888998"/>
            <a:ext cx="1519392" cy="40881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05E5CD4D-E9E6-6A4F-8BF7-D3C0EEFC656D}"/>
              </a:ext>
            </a:extLst>
          </p:cNvPr>
          <p:cNvSpPr txBox="1"/>
          <p:nvPr/>
        </p:nvSpPr>
        <p:spPr>
          <a:xfrm>
            <a:off x="15492148" y="1240825"/>
            <a:ext cx="2034211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accent1"/>
                </a:solidFill>
              </a:rPr>
              <a:t>待解码</a:t>
            </a: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sym typeface="Helvetica Neue"/>
              </a:rPr>
              <a:t>码流</a:t>
            </a: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ACE3A314-46DC-5E47-87A4-14FC631C6F00}"/>
              </a:ext>
            </a:extLst>
          </p:cNvPr>
          <p:cNvCxnSpPr>
            <a:cxnSpLocks/>
          </p:cNvCxnSpPr>
          <p:nvPr/>
        </p:nvCxnSpPr>
        <p:spPr>
          <a:xfrm flipH="1">
            <a:off x="17042131" y="3003294"/>
            <a:ext cx="911356" cy="29155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1A3495FE-98C8-304C-BE41-EABDA6852E29}"/>
              </a:ext>
            </a:extLst>
          </p:cNvPr>
          <p:cNvSpPr txBox="1"/>
          <p:nvPr/>
        </p:nvSpPr>
        <p:spPr>
          <a:xfrm>
            <a:off x="21158979" y="2348982"/>
            <a:ext cx="1261564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accent1"/>
                </a:solidFill>
              </a:rPr>
              <a:t>样点数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sym typeface="Helvetica Neue"/>
            </a:endParaRP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9F8A77A6-ED52-7E4F-A54F-A83C94E272BE}"/>
              </a:ext>
            </a:extLst>
          </p:cNvPr>
          <p:cNvCxnSpPr>
            <a:cxnSpLocks/>
          </p:cNvCxnSpPr>
          <p:nvPr/>
        </p:nvCxnSpPr>
        <p:spPr>
          <a:xfrm flipH="1">
            <a:off x="20825866" y="2984282"/>
            <a:ext cx="698342" cy="29277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2983D962-FA45-2D4F-8B3F-B1CD179FFD7D}"/>
              </a:ext>
            </a:extLst>
          </p:cNvPr>
          <p:cNvSpPr txBox="1"/>
          <p:nvPr/>
        </p:nvSpPr>
        <p:spPr>
          <a:xfrm>
            <a:off x="21927764" y="1186171"/>
            <a:ext cx="2420534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accent1"/>
                </a:solidFill>
              </a:rPr>
              <a:t>输出码流数据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sym typeface="Helvetica Neue"/>
            </a:endParaRPr>
          </a:p>
        </p:txBody>
      </p: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1D6BE731-F292-F24C-A864-B8909C60517E}"/>
              </a:ext>
            </a:extLst>
          </p:cNvPr>
          <p:cNvCxnSpPr>
            <a:cxnSpLocks/>
          </p:cNvCxnSpPr>
          <p:nvPr/>
        </p:nvCxnSpPr>
        <p:spPr>
          <a:xfrm>
            <a:off x="-1316027" y="11146488"/>
            <a:ext cx="131602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E56D01F5-E822-224E-A0A1-EB0602EF3195}"/>
              </a:ext>
            </a:extLst>
          </p:cNvPr>
          <p:cNvCxnSpPr>
            <a:cxnSpLocks/>
          </p:cNvCxnSpPr>
          <p:nvPr/>
        </p:nvCxnSpPr>
        <p:spPr>
          <a:xfrm>
            <a:off x="6720002" y="3308751"/>
            <a:ext cx="4452283" cy="16019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1BD3DAF7-FABB-FA46-B0CA-93E8303D7D12}"/>
              </a:ext>
            </a:extLst>
          </p:cNvPr>
          <p:cNvCxnSpPr>
            <a:cxnSpLocks/>
          </p:cNvCxnSpPr>
          <p:nvPr/>
        </p:nvCxnSpPr>
        <p:spPr>
          <a:xfrm flipH="1">
            <a:off x="6498292" y="3308751"/>
            <a:ext cx="221710" cy="4727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05F5DEAE-FE41-804B-B326-71106F0A9A7D}"/>
              </a:ext>
            </a:extLst>
          </p:cNvPr>
          <p:cNvSpPr txBox="1"/>
          <p:nvPr/>
        </p:nvSpPr>
        <p:spPr>
          <a:xfrm>
            <a:off x="5325142" y="2610133"/>
            <a:ext cx="2075889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accent1"/>
                </a:solidFill>
              </a:rPr>
              <a:t>解码器实例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sym typeface="Helvetica Neue"/>
            </a:endParaRPr>
          </a:p>
        </p:txBody>
      </p: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A95A281E-5E98-1247-AE1A-105282838434}"/>
              </a:ext>
            </a:extLst>
          </p:cNvPr>
          <p:cNvCxnSpPr>
            <a:cxnSpLocks/>
          </p:cNvCxnSpPr>
          <p:nvPr/>
        </p:nvCxnSpPr>
        <p:spPr>
          <a:xfrm>
            <a:off x="6669031" y="3287640"/>
            <a:ext cx="3776198" cy="26804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B49AB924-F69B-CE45-9FDF-7E7303A08B1D}"/>
              </a:ext>
            </a:extLst>
          </p:cNvPr>
          <p:cNvCxnSpPr>
            <a:cxnSpLocks/>
          </p:cNvCxnSpPr>
          <p:nvPr/>
        </p:nvCxnSpPr>
        <p:spPr>
          <a:xfrm flipH="1">
            <a:off x="22421636" y="1989763"/>
            <a:ext cx="911356" cy="39110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6222584F-A26F-8B44-8DDC-9B44870567DD}"/>
              </a:ext>
            </a:extLst>
          </p:cNvPr>
          <p:cNvCxnSpPr>
            <a:cxnSpLocks/>
          </p:cNvCxnSpPr>
          <p:nvPr/>
        </p:nvCxnSpPr>
        <p:spPr>
          <a:xfrm flipH="1">
            <a:off x="19326240" y="3062388"/>
            <a:ext cx="796586" cy="28673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1BD1CB7F-5268-184C-87CA-9C52BC024412}"/>
              </a:ext>
            </a:extLst>
          </p:cNvPr>
          <p:cNvSpPr txBox="1"/>
          <p:nvPr/>
        </p:nvSpPr>
        <p:spPr>
          <a:xfrm>
            <a:off x="19372251" y="2005005"/>
            <a:ext cx="176650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accent1"/>
                </a:solidFill>
              </a:rPr>
              <a:t>解码</a:t>
            </a:r>
            <a:endParaRPr lang="en-US" altLang="zh-CN" dirty="0">
              <a:solidFill>
                <a:schemeClr val="accent1"/>
              </a:solidFill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chemeClr val="accent1"/>
                </a:solidFill>
              </a:rPr>
              <a:t>PCM</a:t>
            </a:r>
            <a:r>
              <a:rPr lang="zh-CN" altLang="en-US" dirty="0">
                <a:solidFill>
                  <a:schemeClr val="accent1"/>
                </a:solidFill>
              </a:rPr>
              <a:t>数据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sym typeface="Helvetica Neue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B23C29E-0F81-A645-B5C2-4DFF52EA6E10}"/>
              </a:ext>
            </a:extLst>
          </p:cNvPr>
          <p:cNvSpPr txBox="1"/>
          <p:nvPr/>
        </p:nvSpPr>
        <p:spPr>
          <a:xfrm>
            <a:off x="17229639" y="1973206"/>
            <a:ext cx="164788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accent1"/>
                </a:solidFill>
              </a:rPr>
              <a:t>解码</a:t>
            </a:r>
            <a:endParaRPr lang="en-US" altLang="zh-CN" dirty="0">
              <a:solidFill>
                <a:schemeClr val="accent1"/>
              </a:solidFill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sym typeface="Helvetica Neue"/>
              </a:rPr>
              <a:t>码流长度</a:t>
            </a:r>
          </a:p>
        </p:txBody>
      </p:sp>
    </p:spTree>
    <p:extLst>
      <p:ext uri="{BB962C8B-B14F-4D97-AF65-F5344CB8AC3E}">
        <p14:creationId xmlns:p14="http://schemas.microsoft.com/office/powerpoint/2010/main" val="30252607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62345" cy="14044292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C00576A0-A908-5241-801E-DF1FF0B49568}"/>
              </a:ext>
            </a:extLst>
          </p:cNvPr>
          <p:cNvSpPr/>
          <p:nvPr/>
        </p:nvSpPr>
        <p:spPr>
          <a:xfrm>
            <a:off x="641658" y="9725787"/>
            <a:ext cx="22562289" cy="3010518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E36D0E-95E0-5644-8A11-F3DBB9C1541F}"/>
              </a:ext>
            </a:extLst>
          </p:cNvPr>
          <p:cNvSpPr/>
          <p:nvPr/>
        </p:nvSpPr>
        <p:spPr>
          <a:xfrm>
            <a:off x="616688" y="2497739"/>
            <a:ext cx="22562289" cy="3010518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8" name="为什么要做RTC？"/>
          <p:cNvSpPr txBox="1"/>
          <p:nvPr/>
        </p:nvSpPr>
        <p:spPr>
          <a:xfrm>
            <a:off x="803872" y="1399628"/>
            <a:ext cx="904254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pPr>
              <a:defRPr sz="6000"/>
            </a:pPr>
            <a:r>
              <a:rPr lang="en-US" altLang="zh-CN" dirty="0"/>
              <a:t>OPUS</a:t>
            </a:r>
            <a:r>
              <a:rPr lang="zh-CN" altLang="en-US" dirty="0"/>
              <a:t>解码器</a:t>
            </a:r>
            <a:r>
              <a:rPr lang="en-US" altLang="zh-CN" dirty="0"/>
              <a:t>API</a:t>
            </a:r>
            <a:r>
              <a:rPr lang="zh-CN" altLang="en-US" dirty="0"/>
              <a:t>接口调用</a:t>
            </a: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53334F-7E73-5447-9504-AE364799F36F}"/>
              </a:ext>
            </a:extLst>
          </p:cNvPr>
          <p:cNvSpPr txBox="1"/>
          <p:nvPr/>
        </p:nvSpPr>
        <p:spPr>
          <a:xfrm>
            <a:off x="5415712" y="10781091"/>
            <a:ext cx="4469172" cy="892800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 dirty="0"/>
              <a:t>循环解码一帧音频数据接口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690128A-2547-F545-AD99-9245A68F0C1D}"/>
              </a:ext>
            </a:extLst>
          </p:cNvPr>
          <p:cNvSpPr txBox="1"/>
          <p:nvPr/>
        </p:nvSpPr>
        <p:spPr>
          <a:xfrm>
            <a:off x="6473895" y="13123557"/>
            <a:ext cx="2665794" cy="892800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 dirty="0"/>
              <a:t>释放解码器接口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29F448D-B068-B14E-BAAF-60B247CF6621}"/>
              </a:ext>
            </a:extLst>
          </p:cNvPr>
          <p:cNvSpPr txBox="1"/>
          <p:nvPr/>
        </p:nvSpPr>
        <p:spPr>
          <a:xfrm>
            <a:off x="5654110" y="7350281"/>
            <a:ext cx="3880871" cy="892800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 dirty="0"/>
              <a:t>设置</a:t>
            </a:r>
            <a:r>
              <a:rPr lang="en-US" altLang="zh-CN" sz="2800" dirty="0"/>
              <a:t>/</a:t>
            </a:r>
            <a:r>
              <a:rPr lang="zh-CN" altLang="en-US" sz="2800" dirty="0"/>
              <a:t>获取解码参数接口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5AB474-BA82-EC49-A2B5-CEFF6E35BA12}"/>
              </a:ext>
            </a:extLst>
          </p:cNvPr>
          <p:cNvSpPr txBox="1"/>
          <p:nvPr/>
        </p:nvSpPr>
        <p:spPr>
          <a:xfrm>
            <a:off x="1059048" y="3433909"/>
            <a:ext cx="3187339" cy="9252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初始化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45B8CE-61D7-7B47-A0F6-5A5AD761C2A1}"/>
              </a:ext>
            </a:extLst>
          </p:cNvPr>
          <p:cNvSpPr txBox="1"/>
          <p:nvPr/>
        </p:nvSpPr>
        <p:spPr>
          <a:xfrm>
            <a:off x="5866357" y="3584591"/>
            <a:ext cx="3842399" cy="59503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sz="3200" dirty="0"/>
              <a:t>初始化解码器接口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215552A-F1AB-FB49-A222-1AADDF9F70C6}"/>
              </a:ext>
            </a:extLst>
          </p:cNvPr>
          <p:cNvSpPr txBox="1"/>
          <p:nvPr/>
        </p:nvSpPr>
        <p:spPr>
          <a:xfrm>
            <a:off x="1059051" y="7193119"/>
            <a:ext cx="3187339" cy="925200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设置参数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C0E486F-FBB8-A24F-9EE4-088E8A25D237}"/>
              </a:ext>
            </a:extLst>
          </p:cNvPr>
          <p:cNvSpPr txBox="1"/>
          <p:nvPr/>
        </p:nvSpPr>
        <p:spPr>
          <a:xfrm>
            <a:off x="1059049" y="10820482"/>
            <a:ext cx="3187339" cy="925200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tx1"/>
                </a:solidFill>
              </a:rPr>
              <a:t>解</a:t>
            </a: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7ECF8DA-7D51-5D49-9AAE-76AE79C3D4BF}"/>
              </a:ext>
            </a:extLst>
          </p:cNvPr>
          <p:cNvSpPr txBox="1"/>
          <p:nvPr/>
        </p:nvSpPr>
        <p:spPr>
          <a:xfrm>
            <a:off x="1059048" y="12983122"/>
            <a:ext cx="3187339" cy="925200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释放资源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7FB3BD9-7ACB-2341-9D64-E65B4C418B4D}"/>
              </a:ext>
            </a:extLst>
          </p:cNvPr>
          <p:cNvSpPr txBox="1"/>
          <p:nvPr/>
        </p:nvSpPr>
        <p:spPr>
          <a:xfrm>
            <a:off x="14860867" y="808320"/>
            <a:ext cx="1974901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采样率</a:t>
            </a:r>
            <a:r>
              <a:rPr lang="en-US" altLang="zh-CN" dirty="0">
                <a:solidFill>
                  <a:schemeClr val="accent1"/>
                </a:solidFill>
              </a:rPr>
              <a:t>(Hz)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sym typeface="Helvetica Neue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4BB87C7-6A07-794C-A468-11EED0267162}"/>
              </a:ext>
            </a:extLst>
          </p:cNvPr>
          <p:cNvSpPr txBox="1"/>
          <p:nvPr/>
        </p:nvSpPr>
        <p:spPr>
          <a:xfrm>
            <a:off x="17218991" y="831027"/>
            <a:ext cx="1261563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accent1"/>
                </a:solidFill>
              </a:rPr>
              <a:t>声道数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sym typeface="Helvetica Neue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B7AF28-34BF-5448-804E-33057ADEF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0442" y="2688698"/>
            <a:ext cx="9912448" cy="2569101"/>
          </a:xfrm>
          <a:prstGeom prst="rect">
            <a:avLst/>
          </a:prstGeom>
        </p:spPr>
      </p:pic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26976B1D-8AD1-E448-9B2B-8F34130B8878}"/>
              </a:ext>
            </a:extLst>
          </p:cNvPr>
          <p:cNvCxnSpPr>
            <a:cxnSpLocks/>
          </p:cNvCxnSpPr>
          <p:nvPr/>
        </p:nvCxnSpPr>
        <p:spPr>
          <a:xfrm>
            <a:off x="15848318" y="1368063"/>
            <a:ext cx="0" cy="238682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C02E7075-592D-C844-B6D7-B9BD818427C6}"/>
              </a:ext>
            </a:extLst>
          </p:cNvPr>
          <p:cNvCxnSpPr>
            <a:cxnSpLocks/>
          </p:cNvCxnSpPr>
          <p:nvPr/>
        </p:nvCxnSpPr>
        <p:spPr>
          <a:xfrm>
            <a:off x="17947468" y="1395284"/>
            <a:ext cx="0" cy="235959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07FC782A-803C-084C-A7FB-D62F3EA9B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1497" y="9854149"/>
            <a:ext cx="8920963" cy="27714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8E2F7AB-F034-7844-8313-E8056DEE6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3779" y="13057591"/>
            <a:ext cx="6455212" cy="87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0294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目录"/>
          <p:cNvSpPr txBox="1"/>
          <p:nvPr/>
        </p:nvSpPr>
        <p:spPr>
          <a:xfrm>
            <a:off x="1068916" y="1064683"/>
            <a:ext cx="2875717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200">
                <a:solidFill>
                  <a:srgbClr val="5E5E5E"/>
                </a:solidFill>
              </a:defRPr>
            </a:lvl1pPr>
          </a:lstStyle>
          <a:p>
            <a:r>
              <a:t>目录</a:t>
            </a:r>
          </a:p>
        </p:txBody>
      </p:sp>
      <p:sp>
        <p:nvSpPr>
          <p:cNvPr id="125" name="1. What: 什么是RTC？…"/>
          <p:cNvSpPr txBox="1"/>
          <p:nvPr/>
        </p:nvSpPr>
        <p:spPr>
          <a:xfrm>
            <a:off x="1170586" y="3394008"/>
            <a:ext cx="22042828" cy="4744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0" tIns="63500" rIns="63500" bIns="63500">
            <a:spAutoFit/>
          </a:bodyPr>
          <a:lstStyle/>
          <a:p>
            <a:pPr algn="l">
              <a:defRPr sz="6000"/>
            </a:pPr>
            <a:r>
              <a:rPr lang="zh-CN" altLang="en-US" dirty="0"/>
              <a:t>语音频</a:t>
            </a:r>
            <a:r>
              <a:rPr lang="en-US" dirty="0" err="1"/>
              <a:t>编码器中</a:t>
            </a:r>
            <a:r>
              <a:rPr lang="en-US" altLang="zh-CN" dirty="0" err="1"/>
              <a:t>的</a:t>
            </a:r>
            <a:r>
              <a:rPr lang="en-US" dirty="0" err="1"/>
              <a:t>基本概念</a:t>
            </a:r>
            <a:endParaRPr dirty="0"/>
          </a:p>
          <a:p>
            <a:pPr algn="l">
              <a:defRPr sz="6000"/>
            </a:pPr>
            <a:endParaRPr dirty="0"/>
          </a:p>
          <a:p>
            <a:pPr algn="l">
              <a:defRPr sz="6000"/>
            </a:pPr>
            <a:r>
              <a:rPr lang="en-US" altLang="zh-CN" dirty="0" err="1"/>
              <a:t>OPUS编码器</a:t>
            </a:r>
            <a:r>
              <a:rPr lang="zh-CN" altLang="en-US" dirty="0"/>
              <a:t>介绍</a:t>
            </a:r>
            <a:endParaRPr lang="en-US" altLang="zh-CN" dirty="0"/>
          </a:p>
          <a:p>
            <a:pPr algn="l">
              <a:defRPr sz="6000"/>
            </a:pPr>
            <a:endParaRPr lang="zh-CN" altLang="en-US" dirty="0"/>
          </a:p>
          <a:p>
            <a:pPr algn="l">
              <a:defRPr sz="6000"/>
            </a:pPr>
            <a:r>
              <a:rPr lang="zh-CN" altLang="en-US" dirty="0"/>
              <a:t>如何在</a:t>
            </a:r>
            <a:r>
              <a:rPr lang="en-US" altLang="zh-CN" dirty="0"/>
              <a:t>RTC</a:t>
            </a:r>
            <a:r>
              <a:rPr lang="zh-CN" altLang="en-US" dirty="0"/>
              <a:t>中使用</a:t>
            </a:r>
            <a:r>
              <a:rPr lang="en-US" altLang="zh-CN" dirty="0"/>
              <a:t>OPUS</a:t>
            </a:r>
            <a:r>
              <a:rPr lang="zh-CN" altLang="en-US" dirty="0"/>
              <a:t>编码器</a:t>
            </a:r>
            <a:r>
              <a:rPr lang="en-US" dirty="0"/>
              <a:t>？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62345" cy="14044292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99628"/>
            <a:ext cx="319318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pPr>
              <a:defRPr sz="6000"/>
            </a:pPr>
            <a:r>
              <a:rPr lang="zh-CN" altLang="en-US" dirty="0"/>
              <a:t>课后作业</a:t>
            </a:r>
            <a:endParaRPr lang="en-US" altLang="zh-CN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11E5EE1-A583-DC44-BB08-14F067BB28EC}"/>
              </a:ext>
            </a:extLst>
          </p:cNvPr>
          <p:cNvSpPr txBox="1"/>
          <p:nvPr/>
        </p:nvSpPr>
        <p:spPr>
          <a:xfrm>
            <a:off x="1242550" y="2744053"/>
            <a:ext cx="22241918" cy="82278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zh-CN" sz="4400" b="0" dirty="0" err="1"/>
              <a:t>Github</a:t>
            </a:r>
            <a:r>
              <a:rPr lang="zh-CN" altLang="en-US" sz="4400" b="0" dirty="0"/>
              <a:t>地址：https://github.com/sjtu-course/ppt/tree/main/day3-0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400" b="0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400" b="0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400" b="0" dirty="0"/>
              <a:t>1</a:t>
            </a:r>
            <a:r>
              <a:rPr lang="zh-CN" altLang="en-US" sz="4400" b="0" dirty="0"/>
              <a:t>、评估</a:t>
            </a:r>
            <a:r>
              <a:rPr lang="en-US" altLang="zh-CN" sz="4400" b="0" dirty="0"/>
              <a:t>48khz</a:t>
            </a:r>
            <a:r>
              <a:rPr lang="zh-CN" altLang="en-US" sz="4400" b="0" dirty="0"/>
              <a:t>采样立体声序列，不同码率条件</a:t>
            </a:r>
            <a:r>
              <a:rPr lang="en-US" altLang="zh-CN" sz="4400" b="0" dirty="0"/>
              <a:t>(</a:t>
            </a:r>
            <a:r>
              <a:rPr lang="zh-CN" altLang="en-US" sz="4400" b="0" dirty="0"/>
              <a:t>码率</a:t>
            </a:r>
            <a:r>
              <a:rPr lang="en-US" altLang="zh-CN" sz="4400" b="0" dirty="0"/>
              <a:t>: 32kbps/64kpbs/128kbps)</a:t>
            </a:r>
            <a:r>
              <a:rPr lang="zh-CN" altLang="en-US" sz="4400" b="0" dirty="0"/>
              <a:t>下的质量差异；</a:t>
            </a:r>
            <a:endParaRPr lang="en-US" altLang="zh-CN" sz="4400" b="0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400" b="0" dirty="0"/>
          </a:p>
          <a:p>
            <a:pPr algn="l"/>
            <a:r>
              <a:rPr lang="en-US" altLang="zh-CN" sz="4400" b="0" dirty="0"/>
              <a:t>2</a:t>
            </a:r>
            <a:r>
              <a:rPr lang="zh-CN" altLang="en-US" sz="4400" b="0" dirty="0"/>
              <a:t>、评估</a:t>
            </a:r>
            <a:r>
              <a:rPr lang="en-US" altLang="zh-CN" sz="4400" b="0" dirty="0"/>
              <a:t>48khz</a:t>
            </a:r>
            <a:r>
              <a:rPr lang="zh-CN" altLang="en-US" sz="4400" b="0" dirty="0"/>
              <a:t>采样立体声序列，在</a:t>
            </a:r>
            <a:r>
              <a:rPr lang="en-US" altLang="zh-CN" sz="4400" b="0" dirty="0"/>
              <a:t>audio</a:t>
            </a:r>
            <a:r>
              <a:rPr lang="zh-CN" altLang="en-US" sz="4400" b="0" dirty="0"/>
              <a:t>模式</a:t>
            </a:r>
            <a:r>
              <a:rPr lang="en-US" altLang="zh-CN" sz="4400" b="0" dirty="0"/>
              <a:t>@48kbps</a:t>
            </a:r>
            <a:r>
              <a:rPr lang="zh-CN" altLang="en-US" sz="4400" b="0" dirty="0"/>
              <a:t>、</a:t>
            </a:r>
            <a:r>
              <a:rPr lang="en-US" altLang="zh-CN" sz="4400" b="0" dirty="0"/>
              <a:t>CBR</a:t>
            </a:r>
            <a:r>
              <a:rPr lang="zh-CN" altLang="en-US" sz="4400" b="0" dirty="0"/>
              <a:t>模式和</a:t>
            </a:r>
            <a:r>
              <a:rPr lang="en-US" altLang="zh-CN" sz="4400" b="0" dirty="0" err="1"/>
              <a:t>voip</a:t>
            </a:r>
            <a:r>
              <a:rPr lang="zh-CN" altLang="en-US" sz="4400" b="0" dirty="0"/>
              <a:t>模式</a:t>
            </a:r>
            <a:r>
              <a:rPr lang="en-US" altLang="zh-CN" sz="4400" b="0" dirty="0"/>
              <a:t>@ 32kbps</a:t>
            </a:r>
            <a:r>
              <a:rPr lang="zh-CN" altLang="en-US" sz="4400" b="0" dirty="0"/>
              <a:t>、</a:t>
            </a:r>
            <a:r>
              <a:rPr lang="en-US" altLang="zh-CN" sz="4400" b="0" dirty="0"/>
              <a:t>CVBR</a:t>
            </a:r>
            <a:r>
              <a:rPr lang="zh-CN" altLang="en-US" sz="4400" b="0" dirty="0"/>
              <a:t>模式的质量差异；</a:t>
            </a:r>
            <a:endParaRPr lang="en-US" altLang="zh-CN" sz="4400" b="0" dirty="0"/>
          </a:p>
          <a:p>
            <a:pPr algn="l"/>
            <a:endParaRPr lang="en-US" altLang="zh-CN" sz="4400" b="0" dirty="0"/>
          </a:p>
          <a:p>
            <a:pPr algn="l"/>
            <a:r>
              <a:rPr lang="en-US" altLang="zh-CN" sz="4400" b="0" dirty="0"/>
              <a:t>3</a:t>
            </a:r>
            <a:r>
              <a:rPr lang="zh-CN" altLang="en-US" sz="4400" b="0" dirty="0"/>
              <a:t>、模拟丢包场景，对比</a:t>
            </a:r>
            <a:r>
              <a:rPr lang="en-US" altLang="zh-CN" sz="4400" b="0" dirty="0"/>
              <a:t>64kbps</a:t>
            </a:r>
            <a:r>
              <a:rPr lang="zh-CN" altLang="en-US" sz="4400" b="0" dirty="0"/>
              <a:t>、</a:t>
            </a:r>
            <a:r>
              <a:rPr lang="en-US" altLang="zh-CN" sz="4400" b="0" dirty="0" err="1"/>
              <a:t>cvbr</a:t>
            </a:r>
            <a:r>
              <a:rPr lang="zh-CN" altLang="en-US" sz="4400" b="0" dirty="0"/>
              <a:t>模式、不同丢包率条件下</a:t>
            </a:r>
            <a:r>
              <a:rPr lang="en-US" altLang="zh-CN" sz="4400" b="0" dirty="0"/>
              <a:t>(</a:t>
            </a:r>
            <a:r>
              <a:rPr lang="zh-CN" altLang="en-US" sz="4400" b="0" dirty="0"/>
              <a:t>丢包率</a:t>
            </a:r>
            <a:r>
              <a:rPr lang="en-US" altLang="zh-CN" sz="4400" b="0" dirty="0"/>
              <a:t>: 0%/10%/30%)</a:t>
            </a:r>
            <a:r>
              <a:rPr lang="zh-CN" altLang="en-US" sz="4400" b="0" dirty="0"/>
              <a:t>解码质量的差异；</a:t>
            </a:r>
            <a:endParaRPr lang="en-US" altLang="zh-CN" sz="4400" b="0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400" b="0" dirty="0"/>
              <a:t>	TIPS</a:t>
            </a:r>
            <a:r>
              <a:rPr lang="zh-CN" altLang="en-US" sz="4400" b="0" dirty="0"/>
              <a:t>：参照</a:t>
            </a:r>
            <a:r>
              <a:rPr lang="en-US" altLang="zh-CN" sz="4400" b="0" dirty="0"/>
              <a:t>opus</a:t>
            </a:r>
            <a:r>
              <a:rPr lang="zh-CN" altLang="en-US" sz="4400" b="0" dirty="0"/>
              <a:t>源码中</a:t>
            </a:r>
            <a:r>
              <a:rPr lang="en-US" altLang="zh-CN" sz="4400" b="0" dirty="0" err="1"/>
              <a:t>opus_demo.c</a:t>
            </a:r>
            <a:r>
              <a:rPr lang="zh-CN" altLang="en-US" sz="4400" b="0" dirty="0"/>
              <a:t>代码逻辑</a:t>
            </a:r>
            <a:r>
              <a:rPr lang="en-US" altLang="zh-CN" sz="4400" b="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821156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字节跳动ByteDance-PPT-0724-02.jpg" descr="字节跳动ByteDance-PPT-0724-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Q &amp; A"/>
          <p:cNvSpPr txBox="1"/>
          <p:nvPr/>
        </p:nvSpPr>
        <p:spPr>
          <a:xfrm>
            <a:off x="10503662" y="6081748"/>
            <a:ext cx="3376677" cy="1552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9500">
                <a:solidFill>
                  <a:srgbClr val="FFFFFF"/>
                </a:solidFill>
              </a:defRPr>
            </a:lvl1pPr>
          </a:lstStyle>
          <a:p>
            <a:r>
              <a:t>Q &amp; A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字节跳动ByteDance-PPT-0724-04.jpg" descr="字节跳动ByteDance-PPT-0724-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THANKS."/>
          <p:cNvSpPr txBox="1"/>
          <p:nvPr/>
        </p:nvSpPr>
        <p:spPr>
          <a:xfrm>
            <a:off x="3884728" y="6081748"/>
            <a:ext cx="5455476" cy="1552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500">
                <a:solidFill>
                  <a:srgbClr val="FFFFFF"/>
                </a:solidFill>
              </a:defRPr>
            </a:lvl1pPr>
          </a:lstStyle>
          <a:p>
            <a:r>
              <a:t>THANKS.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字节跳动ByteDance-PPT-0724-02.jpg" descr="字节跳动ByteDance-PPT-0724-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什么是RTC？"/>
          <p:cNvSpPr txBox="1"/>
          <p:nvPr/>
        </p:nvSpPr>
        <p:spPr>
          <a:xfrm>
            <a:off x="8481567" y="6345039"/>
            <a:ext cx="9374361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9500">
                <a:solidFill>
                  <a:srgbClr val="FFFFFF"/>
                </a:solidFill>
              </a:defRPr>
            </a:lvl1pPr>
          </a:lstStyle>
          <a:p>
            <a:pPr>
              <a:defRPr sz="6000"/>
            </a:pPr>
            <a:r>
              <a:rPr lang="zh-CN" altLang="en-US" dirty="0"/>
              <a:t>语音频编码器中的基本概念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5" y="0"/>
            <a:ext cx="24362345" cy="14102683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400145"/>
            <a:ext cx="9374361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pPr>
              <a:defRPr sz="6000"/>
            </a:pPr>
            <a:r>
              <a:rPr lang="zh-CN" altLang="en-US" dirty="0"/>
              <a:t>语音频编码器中的基本概念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0F204C-45C1-3C43-836A-482B354D3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1043" y="2572002"/>
            <a:ext cx="15568295" cy="71587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A375AAD-14A8-8B43-ADE8-A21187EEF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9693" y="10095947"/>
            <a:ext cx="16471900" cy="386080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6D51741B-E168-1945-987D-E49FD1B29413}"/>
              </a:ext>
            </a:extLst>
          </p:cNvPr>
          <p:cNvSpPr/>
          <p:nvPr/>
        </p:nvSpPr>
        <p:spPr>
          <a:xfrm>
            <a:off x="12144635" y="10756719"/>
            <a:ext cx="231699" cy="2777508"/>
          </a:xfrm>
          <a:prstGeom prst="rect">
            <a:avLst/>
          </a:prstGeom>
          <a:noFill/>
          <a:ln w="635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49A19623-3396-694B-8B3D-3F909F93CE8A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5611043" y="9730797"/>
            <a:ext cx="6649442" cy="1025922"/>
          </a:xfrm>
          <a:prstGeom prst="line">
            <a:avLst/>
          </a:prstGeom>
          <a:noFill/>
          <a:ln w="635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DDBA5248-8F29-C74A-8E87-AE8439BAF1B1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12260485" y="9730797"/>
            <a:ext cx="8918853" cy="1025922"/>
          </a:xfrm>
          <a:prstGeom prst="line">
            <a:avLst/>
          </a:prstGeom>
          <a:ln w="635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87949175-7E72-D94B-92C1-006E96C8E1B9}"/>
              </a:ext>
            </a:extLst>
          </p:cNvPr>
          <p:cNvSpPr txBox="1"/>
          <p:nvPr/>
        </p:nvSpPr>
        <p:spPr>
          <a:xfrm flipH="1">
            <a:off x="347386" y="3999224"/>
            <a:ext cx="5144014" cy="6104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>
              <a:buFont typeface="Wingdings" pitchFamily="2" charset="2"/>
              <a:buChar char="l"/>
            </a:pPr>
            <a:r>
              <a:rPr lang="zh-CN" altLang="en-US" dirty="0">
                <a:solidFill>
                  <a:schemeClr val="accent1"/>
                </a:solidFill>
              </a:rPr>
              <a:t>采样：</a:t>
            </a:r>
            <a:endParaRPr lang="en-US" altLang="zh-CN" dirty="0">
              <a:solidFill>
                <a:schemeClr val="accent1"/>
              </a:solidFill>
            </a:endParaRPr>
          </a:p>
          <a:p>
            <a:pPr algn="l"/>
            <a:r>
              <a:rPr lang="en-US" altLang="zh-CN" dirty="0">
                <a:solidFill>
                  <a:schemeClr val="accent1"/>
                </a:solidFill>
              </a:rPr>
              <a:t>	</a:t>
            </a:r>
            <a:r>
              <a:rPr lang="zh-CN" altLang="en-US" dirty="0">
                <a:solidFill>
                  <a:schemeClr val="accent1"/>
                </a:solidFill>
              </a:rPr>
              <a:t>模拟信号专为数字信号的过程中，会将模拟信号进行周期采样，变成离散数字信号</a:t>
            </a:r>
            <a:endParaRPr lang="en-US" altLang="zh-CN" dirty="0">
              <a:solidFill>
                <a:schemeClr val="accent1"/>
              </a:solidFill>
            </a:endParaRPr>
          </a:p>
          <a:p>
            <a:pPr marL="457200" indent="-457200" algn="l">
              <a:buFont typeface="Wingdings" pitchFamily="2" charset="2"/>
              <a:buChar char="l"/>
            </a:pPr>
            <a:r>
              <a:rPr lang="zh-CN" altLang="en-US" dirty="0">
                <a:solidFill>
                  <a:schemeClr val="accent1"/>
                </a:solidFill>
              </a:rPr>
              <a:t>位深：</a:t>
            </a:r>
            <a:endParaRPr lang="en-US" altLang="zh-CN" dirty="0">
              <a:solidFill>
                <a:schemeClr val="accent1"/>
              </a:solidFill>
            </a:endParaRPr>
          </a:p>
          <a:p>
            <a:pPr algn="l"/>
            <a:r>
              <a:rPr lang="en-US" altLang="zh-CN" dirty="0">
                <a:solidFill>
                  <a:schemeClr val="accent1"/>
                </a:solidFill>
              </a:rPr>
              <a:t>	</a:t>
            </a:r>
            <a:r>
              <a:rPr lang="zh-CN" altLang="en-US" dirty="0">
                <a:solidFill>
                  <a:schemeClr val="accent1"/>
                </a:solidFill>
              </a:rPr>
              <a:t>模拟信号专为数字信号的过程中，不同的采样精度</a:t>
            </a:r>
            <a:r>
              <a:rPr lang="en-US" altLang="zh-CN" dirty="0">
                <a:solidFill>
                  <a:schemeClr val="accent1"/>
                </a:solidFill>
              </a:rPr>
              <a:t>(</a:t>
            </a:r>
            <a:r>
              <a:rPr lang="zh-CN" altLang="en-US" dirty="0">
                <a:solidFill>
                  <a:schemeClr val="accent1"/>
                </a:solidFill>
              </a:rPr>
              <a:t>位深</a:t>
            </a:r>
            <a:r>
              <a:rPr lang="en-US" altLang="zh-CN" dirty="0">
                <a:solidFill>
                  <a:schemeClr val="accent1"/>
                </a:solidFill>
              </a:rPr>
              <a:t>)</a:t>
            </a:r>
            <a:r>
              <a:rPr lang="zh-CN" altLang="en-US" dirty="0">
                <a:solidFill>
                  <a:schemeClr val="accent1"/>
                </a:solidFill>
              </a:rPr>
              <a:t>获得不同的动态范围。</a:t>
            </a:r>
            <a:endParaRPr lang="en-US" altLang="zh-CN" dirty="0">
              <a:solidFill>
                <a:schemeClr val="accent1"/>
              </a:solidFill>
            </a:endParaRPr>
          </a:p>
          <a:p>
            <a:pPr algn="l"/>
            <a:endParaRPr lang="en-US" altLang="zh-CN" dirty="0">
              <a:solidFill>
                <a:schemeClr val="accent1"/>
              </a:solidFill>
            </a:endParaRPr>
          </a:p>
          <a:p>
            <a:pPr algn="l"/>
            <a:r>
              <a:rPr lang="en-US" altLang="zh-CN" dirty="0">
                <a:solidFill>
                  <a:schemeClr val="accent1"/>
                </a:solidFill>
              </a:rPr>
              <a:t>16</a:t>
            </a:r>
            <a:r>
              <a:rPr lang="zh-CN" altLang="en-US" dirty="0">
                <a:solidFill>
                  <a:schemeClr val="accent1"/>
                </a:solidFill>
              </a:rPr>
              <a:t>比特位深：</a:t>
            </a:r>
            <a:r>
              <a:rPr lang="en-US" altLang="zh-CN" dirty="0">
                <a:solidFill>
                  <a:schemeClr val="accent1"/>
                </a:solidFill>
              </a:rPr>
              <a:t>-32768~32727</a:t>
            </a:r>
          </a:p>
          <a:p>
            <a:pPr algn="l"/>
            <a:r>
              <a:rPr lang="en-US" altLang="zh-CN" dirty="0">
                <a:solidFill>
                  <a:schemeClr val="accent1"/>
                </a:solidFill>
              </a:rPr>
              <a:t>24</a:t>
            </a:r>
            <a:r>
              <a:rPr lang="zh-CN" altLang="en-US" dirty="0">
                <a:solidFill>
                  <a:schemeClr val="accent1"/>
                </a:solidFill>
              </a:rPr>
              <a:t>比特位深：</a:t>
            </a:r>
            <a:r>
              <a:rPr lang="en-US" altLang="zh-CN" dirty="0">
                <a:solidFill>
                  <a:schemeClr val="accent1"/>
                </a:solidFill>
              </a:rPr>
              <a:t>-8388608~8388607</a:t>
            </a:r>
            <a:endParaRPr lang="zh-CN" altLang="en-US" dirty="0">
              <a:solidFill>
                <a:schemeClr val="accent1"/>
              </a:solidFill>
            </a:endParaRPr>
          </a:p>
          <a:p>
            <a:pPr algn="l"/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右大括号 33">
            <a:extLst>
              <a:ext uri="{FF2B5EF4-FFF2-40B4-BE49-F238E27FC236}">
                <a16:creationId xmlns:a16="http://schemas.microsoft.com/office/drawing/2014/main" id="{C8A20E23-B2F1-C64B-8AD3-F024908AD422}"/>
              </a:ext>
            </a:extLst>
          </p:cNvPr>
          <p:cNvSpPr/>
          <p:nvPr/>
        </p:nvSpPr>
        <p:spPr>
          <a:xfrm>
            <a:off x="21179339" y="3124961"/>
            <a:ext cx="945506" cy="6167895"/>
          </a:xfrm>
          <a:prstGeom prst="rightBrace">
            <a:avLst/>
          </a:prstGeom>
          <a:noFill/>
          <a:ln w="28575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70C8838-1C63-E947-9A41-CF0D64571559}"/>
              </a:ext>
            </a:extLst>
          </p:cNvPr>
          <p:cNvSpPr txBox="1"/>
          <p:nvPr/>
        </p:nvSpPr>
        <p:spPr>
          <a:xfrm flipH="1">
            <a:off x="21966021" y="5673554"/>
            <a:ext cx="1631296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accent1"/>
                </a:solidFill>
              </a:rPr>
              <a:t>数据</a:t>
            </a: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动态范围</a:t>
            </a:r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99D836B1-1345-D544-9F4F-710A342773C2}"/>
              </a:ext>
            </a:extLst>
          </p:cNvPr>
          <p:cNvCxnSpPr>
            <a:cxnSpLocks/>
          </p:cNvCxnSpPr>
          <p:nvPr/>
        </p:nvCxnSpPr>
        <p:spPr>
          <a:xfrm flipV="1">
            <a:off x="22781669" y="4598331"/>
            <a:ext cx="0" cy="10752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BA15FB5B-2354-F44F-8C85-450868C96489}"/>
              </a:ext>
            </a:extLst>
          </p:cNvPr>
          <p:cNvSpPr txBox="1"/>
          <p:nvPr/>
        </p:nvSpPr>
        <p:spPr>
          <a:xfrm flipH="1">
            <a:off x="21765916" y="3778591"/>
            <a:ext cx="2498441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accent1"/>
                </a:solidFill>
              </a:rPr>
              <a:t>位深：</a:t>
            </a:r>
            <a:r>
              <a:rPr lang="en-US" altLang="zh-CN" dirty="0">
                <a:solidFill>
                  <a:schemeClr val="accent1"/>
                </a:solidFill>
              </a:rPr>
              <a:t>16</a:t>
            </a:r>
            <a:r>
              <a:rPr lang="zh-CN" altLang="en-US" dirty="0">
                <a:solidFill>
                  <a:schemeClr val="accent1"/>
                </a:solidFill>
              </a:rPr>
              <a:t>比特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5" y="0"/>
            <a:ext cx="24362345" cy="14102683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400145"/>
            <a:ext cx="9374361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pPr>
              <a:defRPr sz="6000"/>
            </a:pPr>
            <a:r>
              <a:rPr lang="zh-CN" altLang="en-US" dirty="0"/>
              <a:t>语音频编码器中的基本概念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CAAEA63-B875-D041-9F7B-7C837D380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006" y="3073731"/>
            <a:ext cx="17477986" cy="999460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DD99746-B03F-C341-B95C-DC2CDA536ADC}"/>
              </a:ext>
            </a:extLst>
          </p:cNvPr>
          <p:cNvSpPr txBox="1"/>
          <p:nvPr/>
        </p:nvSpPr>
        <p:spPr>
          <a:xfrm flipH="1">
            <a:off x="3453006" y="3762418"/>
            <a:ext cx="135291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左声道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5B8CAF1-EEDD-354C-9726-992818D3E162}"/>
              </a:ext>
            </a:extLst>
          </p:cNvPr>
          <p:cNvSpPr txBox="1"/>
          <p:nvPr/>
        </p:nvSpPr>
        <p:spPr>
          <a:xfrm flipH="1">
            <a:off x="3453006" y="5449404"/>
            <a:ext cx="135291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accent1"/>
                </a:solidFill>
              </a:rPr>
              <a:t>右</a:t>
            </a: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声道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ADB70F-E226-104A-9E25-39BB56711AED}"/>
              </a:ext>
            </a:extLst>
          </p:cNvPr>
          <p:cNvSpPr txBox="1"/>
          <p:nvPr/>
        </p:nvSpPr>
        <p:spPr>
          <a:xfrm flipH="1">
            <a:off x="3397587" y="10329259"/>
            <a:ext cx="281665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accent1"/>
                </a:solidFill>
              </a:rPr>
              <a:t>右</a:t>
            </a: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声道语谱图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30F034A-9398-9944-8906-1B292B5E5F39}"/>
              </a:ext>
            </a:extLst>
          </p:cNvPr>
          <p:cNvSpPr txBox="1"/>
          <p:nvPr/>
        </p:nvSpPr>
        <p:spPr>
          <a:xfrm flipH="1">
            <a:off x="3397587" y="7506776"/>
            <a:ext cx="281665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左声道语谱图</a:t>
            </a:r>
          </a:p>
        </p:txBody>
      </p:sp>
      <p:sp>
        <p:nvSpPr>
          <p:cNvPr id="16" name="右大括号 15">
            <a:extLst>
              <a:ext uri="{FF2B5EF4-FFF2-40B4-BE49-F238E27FC236}">
                <a16:creationId xmlns:a16="http://schemas.microsoft.com/office/drawing/2014/main" id="{E165A3EF-9F98-DB46-BB59-9AED8748C8DF}"/>
              </a:ext>
            </a:extLst>
          </p:cNvPr>
          <p:cNvSpPr/>
          <p:nvPr/>
        </p:nvSpPr>
        <p:spPr>
          <a:xfrm>
            <a:off x="20563378" y="7506777"/>
            <a:ext cx="1012340" cy="2572888"/>
          </a:xfrm>
          <a:prstGeom prst="rightBrace">
            <a:avLst>
              <a:gd name="adj1" fmla="val 8333"/>
              <a:gd name="adj2" fmla="val 50827"/>
            </a:avLst>
          </a:prstGeom>
          <a:noFill/>
          <a:ln w="28575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95F8EC-5006-214B-BD9F-79D5EA281288}"/>
              </a:ext>
            </a:extLst>
          </p:cNvPr>
          <p:cNvSpPr txBox="1"/>
          <p:nvPr/>
        </p:nvSpPr>
        <p:spPr>
          <a:xfrm flipH="1">
            <a:off x="21437165" y="8298109"/>
            <a:ext cx="117184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频率范围</a:t>
            </a: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3CE30A6D-C919-8842-8487-ED7646DE0F4A}"/>
              </a:ext>
            </a:extLst>
          </p:cNvPr>
          <p:cNvCxnSpPr/>
          <p:nvPr/>
        </p:nvCxnSpPr>
        <p:spPr>
          <a:xfrm flipV="1">
            <a:off x="21959290" y="7285422"/>
            <a:ext cx="0" cy="10752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FC22153D-5DDF-934F-B55E-981D8192A9F5}"/>
              </a:ext>
            </a:extLst>
          </p:cNvPr>
          <p:cNvSpPr txBox="1"/>
          <p:nvPr/>
        </p:nvSpPr>
        <p:spPr>
          <a:xfrm flipH="1">
            <a:off x="21083238" y="6320701"/>
            <a:ext cx="249844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accent1"/>
                </a:solidFill>
              </a:rPr>
              <a:t>采样率：</a:t>
            </a:r>
            <a:r>
              <a:rPr lang="en-US" altLang="zh-CN" dirty="0">
                <a:solidFill>
                  <a:schemeClr val="accent1"/>
                </a:solidFill>
              </a:rPr>
              <a:t>48000Hz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sym typeface="Helvetica Neue"/>
            </a:endParaRPr>
          </a:p>
        </p:txBody>
      </p:sp>
      <p:sp>
        <p:nvSpPr>
          <p:cNvPr id="20" name="右大括号 19">
            <a:extLst>
              <a:ext uri="{FF2B5EF4-FFF2-40B4-BE49-F238E27FC236}">
                <a16:creationId xmlns:a16="http://schemas.microsoft.com/office/drawing/2014/main" id="{BB0637EA-C0A2-3742-BD16-AFAFA1779ACD}"/>
              </a:ext>
            </a:extLst>
          </p:cNvPr>
          <p:cNvSpPr/>
          <p:nvPr/>
        </p:nvSpPr>
        <p:spPr>
          <a:xfrm rot="16200000">
            <a:off x="8942157" y="3423078"/>
            <a:ext cx="830865" cy="976328"/>
          </a:xfrm>
          <a:prstGeom prst="rightBrace">
            <a:avLst/>
          </a:prstGeom>
          <a:noFill/>
          <a:ln w="28575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2" name="右大括号 21">
            <a:extLst>
              <a:ext uri="{FF2B5EF4-FFF2-40B4-BE49-F238E27FC236}">
                <a16:creationId xmlns:a16="http://schemas.microsoft.com/office/drawing/2014/main" id="{E80FF3BC-2D02-4A4E-ADC1-E41C09792558}"/>
              </a:ext>
            </a:extLst>
          </p:cNvPr>
          <p:cNvSpPr/>
          <p:nvPr/>
        </p:nvSpPr>
        <p:spPr>
          <a:xfrm rot="16200000">
            <a:off x="9945161" y="3426623"/>
            <a:ext cx="830865" cy="976328"/>
          </a:xfrm>
          <a:prstGeom prst="rightBrace">
            <a:avLst/>
          </a:prstGeom>
          <a:noFill/>
          <a:ln w="28575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8A8AC01-57C6-CF44-ABB3-060DB4A538E4}"/>
              </a:ext>
            </a:extLst>
          </p:cNvPr>
          <p:cNvSpPr txBox="1"/>
          <p:nvPr/>
        </p:nvSpPr>
        <p:spPr>
          <a:xfrm flipH="1">
            <a:off x="8930037" y="2467770"/>
            <a:ext cx="2274934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20ms</a:t>
            </a: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帧长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F8CD464-EB07-6544-9B05-17EF95C34D92}"/>
              </a:ext>
            </a:extLst>
          </p:cNvPr>
          <p:cNvSpPr txBox="1"/>
          <p:nvPr/>
        </p:nvSpPr>
        <p:spPr>
          <a:xfrm flipH="1">
            <a:off x="11204971" y="2487171"/>
            <a:ext cx="255943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accent1"/>
                </a:solidFill>
              </a:rPr>
              <a:t>短时平稳性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3800092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5" y="0"/>
            <a:ext cx="24362345" cy="14102683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400145"/>
            <a:ext cx="9374361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pPr>
              <a:defRPr sz="6000"/>
            </a:pPr>
            <a:r>
              <a:rPr lang="zh-CN" altLang="en-US" dirty="0"/>
              <a:t>语音频编码器中的基本概念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1830033-19E1-8B49-BE19-2D2E18CEA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587" y="3073731"/>
            <a:ext cx="17520142" cy="9994605"/>
          </a:xfrm>
          <a:prstGeom prst="rect">
            <a:avLst/>
          </a:prstGeom>
        </p:spPr>
      </p:pic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C1219AEC-7B0E-9F40-97A2-92495F1E32DC}"/>
              </a:ext>
            </a:extLst>
          </p:cNvPr>
          <p:cNvCxnSpPr>
            <a:cxnSpLocks/>
          </p:cNvCxnSpPr>
          <p:nvPr/>
        </p:nvCxnSpPr>
        <p:spPr>
          <a:xfrm>
            <a:off x="8881243" y="2870791"/>
            <a:ext cx="0" cy="14904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B3536C28-4D40-E84F-AA00-5B004F45682C}"/>
              </a:ext>
            </a:extLst>
          </p:cNvPr>
          <p:cNvSpPr txBox="1"/>
          <p:nvPr/>
        </p:nvSpPr>
        <p:spPr>
          <a:xfrm flipH="1">
            <a:off x="8079432" y="2405818"/>
            <a:ext cx="2274934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DTX</a:t>
            </a: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编码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58FC0B1-9A8B-FA4C-974F-008071320808}"/>
              </a:ext>
            </a:extLst>
          </p:cNvPr>
          <p:cNvSpPr txBox="1"/>
          <p:nvPr/>
        </p:nvSpPr>
        <p:spPr>
          <a:xfrm flipH="1">
            <a:off x="541830" y="4817471"/>
            <a:ext cx="2522613" cy="2410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accent1"/>
                </a:solidFill>
              </a:rPr>
              <a:t>固定码率</a:t>
            </a:r>
            <a:r>
              <a:rPr lang="en-US" altLang="zh-CN" dirty="0">
                <a:solidFill>
                  <a:schemeClr val="accent1"/>
                </a:solidFill>
              </a:rPr>
              <a:t>(CBR)</a:t>
            </a:r>
            <a:r>
              <a:rPr lang="zh-CN" altLang="en-US" dirty="0">
                <a:solidFill>
                  <a:schemeClr val="accent1"/>
                </a:solidFill>
              </a:rPr>
              <a:t>：</a:t>
            </a:r>
            <a:endParaRPr lang="en-US" altLang="zh-CN" dirty="0">
              <a:solidFill>
                <a:schemeClr val="accent1"/>
              </a:solidFill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0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每帧分配固定比特数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D1B2B9F-F8EA-534F-A973-BC1D362F3FC1}"/>
              </a:ext>
            </a:extLst>
          </p:cNvPr>
          <p:cNvSpPr txBox="1"/>
          <p:nvPr/>
        </p:nvSpPr>
        <p:spPr>
          <a:xfrm flipH="1">
            <a:off x="458800" y="7891202"/>
            <a:ext cx="2522613" cy="2410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accent1"/>
                </a:solidFill>
              </a:rPr>
              <a:t>变码率</a:t>
            </a:r>
            <a:r>
              <a:rPr lang="en-US" altLang="zh-CN" dirty="0">
                <a:solidFill>
                  <a:schemeClr val="accent1"/>
                </a:solidFill>
              </a:rPr>
              <a:t>(VBR)</a:t>
            </a:r>
            <a:r>
              <a:rPr lang="zh-CN" altLang="en-US" dirty="0">
                <a:solidFill>
                  <a:schemeClr val="accent1"/>
                </a:solidFill>
              </a:rPr>
              <a:t>：</a:t>
            </a:r>
            <a:endParaRPr lang="en-US" altLang="zh-CN" dirty="0">
              <a:solidFill>
                <a:schemeClr val="accent1"/>
              </a:solidFill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0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每帧分配比特数可以不同</a:t>
            </a: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5A5A83AE-F19F-EA4A-B779-2BC2D95F0EA7}"/>
              </a:ext>
            </a:extLst>
          </p:cNvPr>
          <p:cNvCxnSpPr>
            <a:cxnSpLocks/>
          </p:cNvCxnSpPr>
          <p:nvPr/>
        </p:nvCxnSpPr>
        <p:spPr>
          <a:xfrm>
            <a:off x="19548606" y="2771507"/>
            <a:ext cx="0" cy="14904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4D0ECCD1-0713-3046-8544-2B11C824B6A3}"/>
              </a:ext>
            </a:extLst>
          </p:cNvPr>
          <p:cNvSpPr txBox="1"/>
          <p:nvPr/>
        </p:nvSpPr>
        <p:spPr>
          <a:xfrm flipH="1">
            <a:off x="18746795" y="2306534"/>
            <a:ext cx="2274934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浊音帧</a:t>
            </a: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67CBA46E-ACEE-9A4F-8378-CB0EF6BFF7A7}"/>
              </a:ext>
            </a:extLst>
          </p:cNvPr>
          <p:cNvCxnSpPr>
            <a:cxnSpLocks/>
          </p:cNvCxnSpPr>
          <p:nvPr/>
        </p:nvCxnSpPr>
        <p:spPr>
          <a:xfrm>
            <a:off x="16113502" y="2771507"/>
            <a:ext cx="0" cy="14904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FEF497A2-29E9-EF4D-8CE4-064557956CF6}"/>
              </a:ext>
            </a:extLst>
          </p:cNvPr>
          <p:cNvSpPr txBox="1"/>
          <p:nvPr/>
        </p:nvSpPr>
        <p:spPr>
          <a:xfrm flipH="1">
            <a:off x="15311691" y="2306534"/>
            <a:ext cx="2274934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accent1"/>
                </a:solidFill>
              </a:rPr>
              <a:t>清</a:t>
            </a: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音帧</a:t>
            </a:r>
          </a:p>
        </p:txBody>
      </p:sp>
    </p:spTree>
    <p:extLst>
      <p:ext uri="{BB962C8B-B14F-4D97-AF65-F5344CB8AC3E}">
        <p14:creationId xmlns:p14="http://schemas.microsoft.com/office/powerpoint/2010/main" val="251275306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字节跳动ByteDance-PPT-0724-02.jpg" descr="字节跳动ByteDance-PPT-0724-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为什么要做RTC？"/>
          <p:cNvSpPr txBox="1"/>
          <p:nvPr/>
        </p:nvSpPr>
        <p:spPr>
          <a:xfrm>
            <a:off x="7275068" y="6345039"/>
            <a:ext cx="614751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9500">
                <a:solidFill>
                  <a:srgbClr val="FFFFFF"/>
                </a:solidFill>
              </a:defRPr>
            </a:lvl1pPr>
          </a:lstStyle>
          <a:p>
            <a:pPr>
              <a:defRPr sz="6000"/>
            </a:pPr>
            <a:r>
              <a:rPr lang="en" altLang="zh-CN" dirty="0"/>
              <a:t>OPUS</a:t>
            </a:r>
            <a:r>
              <a:rPr lang="zh-CN" altLang="en-US" dirty="0"/>
              <a:t>编码器介绍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" y="-467832"/>
            <a:ext cx="24362345" cy="14183832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99628"/>
            <a:ext cx="705481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pPr>
              <a:defRPr sz="6000"/>
            </a:pPr>
            <a:r>
              <a:rPr lang="en" altLang="zh-CN" dirty="0"/>
              <a:t>OPUS</a:t>
            </a:r>
            <a:r>
              <a:rPr lang="zh-CN" altLang="en-US" dirty="0"/>
              <a:t>编码器的历史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77C9004-3502-FB4E-881C-0609685459E0}"/>
              </a:ext>
            </a:extLst>
          </p:cNvPr>
          <p:cNvSpPr txBox="1"/>
          <p:nvPr/>
        </p:nvSpPr>
        <p:spPr>
          <a:xfrm>
            <a:off x="869659" y="2664288"/>
            <a:ext cx="11066242" cy="64735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" altLang="zh-CN" sz="3600" dirty="0">
                <a:latin typeface="+mj-lt"/>
                <a:ea typeface="SimHei" panose="02010609060101010101" pitchFamily="49" charset="-122"/>
              </a:rPr>
              <a:t>Wikipedia</a:t>
            </a:r>
            <a:r>
              <a:rPr lang="en-US" altLang="zh-CN" sz="3600" dirty="0">
                <a:latin typeface="+mj-lt"/>
                <a:ea typeface="SimHei" panose="02010609060101010101" pitchFamily="49" charset="-122"/>
              </a:rPr>
              <a:t>: </a:t>
            </a:r>
          </a:p>
          <a:p>
            <a:pPr algn="l">
              <a:lnSpc>
                <a:spcPct val="150000"/>
              </a:lnSpc>
            </a:pPr>
            <a:r>
              <a:rPr lang="en" altLang="zh-CN" sz="3600" dirty="0">
                <a:latin typeface="+mj-lt"/>
                <a:ea typeface="SimHei" panose="02010609060101010101" pitchFamily="49" charset="-122"/>
              </a:rPr>
              <a:t>Opus</a:t>
            </a:r>
            <a:r>
              <a:rPr lang="zh-CN" altLang="en-US" sz="3600" dirty="0">
                <a:latin typeface="+mj-lt"/>
                <a:ea typeface="SimHei" panose="02010609060101010101" pitchFamily="49" charset="-122"/>
              </a:rPr>
              <a:t>是一个</a:t>
            </a:r>
            <a:r>
              <a:rPr lang="zh-CN" altLang="en-US" sz="3600" dirty="0">
                <a:solidFill>
                  <a:schemeClr val="accent1"/>
                </a:solidFill>
                <a:latin typeface="+mj-lt"/>
                <a:ea typeface="SimHei" panose="02010609060101010101" pitchFamily="49" charset="-122"/>
              </a:rPr>
              <a:t>有损声音编码</a:t>
            </a:r>
            <a:r>
              <a:rPr lang="zh-CN" altLang="en-US" sz="3600" dirty="0">
                <a:latin typeface="+mj-lt"/>
                <a:ea typeface="SimHei" panose="02010609060101010101" pitchFamily="49" charset="-122"/>
              </a:rPr>
              <a:t>的格式，由</a:t>
            </a:r>
            <a:r>
              <a:rPr lang="en" altLang="zh-CN" sz="3600" dirty="0" err="1">
                <a:solidFill>
                  <a:schemeClr val="accent1"/>
                </a:solidFill>
                <a:latin typeface="+mj-lt"/>
                <a:ea typeface="SimHei" panose="02010609060101010101" pitchFamily="49" charset="-122"/>
              </a:rPr>
              <a:t>Xiph.Org</a:t>
            </a:r>
            <a:r>
              <a:rPr lang="zh-CN" altLang="en-US" sz="3600" dirty="0">
                <a:solidFill>
                  <a:schemeClr val="accent1"/>
                </a:solidFill>
                <a:latin typeface="+mj-lt"/>
                <a:ea typeface="SimHei" panose="02010609060101010101" pitchFamily="49" charset="-122"/>
              </a:rPr>
              <a:t>基金会</a:t>
            </a:r>
            <a:r>
              <a:rPr lang="zh-CN" altLang="en-US" sz="3600" dirty="0">
                <a:latin typeface="+mj-lt"/>
                <a:ea typeface="SimHei" panose="02010609060101010101" pitchFamily="49" charset="-122"/>
              </a:rPr>
              <a:t>开发，之后由互联网工程任务</a:t>
            </a:r>
            <a:r>
              <a:rPr lang="en-US" altLang="zh-CN" sz="3600" dirty="0">
                <a:latin typeface="+mj-lt"/>
                <a:ea typeface="SimHei" panose="02010609060101010101" pitchFamily="49" charset="-122"/>
              </a:rPr>
              <a:t>(IETF)</a:t>
            </a:r>
            <a:r>
              <a:rPr lang="zh-CN" altLang="en-US" sz="3600" dirty="0">
                <a:latin typeface="+mj-lt"/>
                <a:ea typeface="SimHei" panose="02010609060101010101" pitchFamily="49" charset="-122"/>
              </a:rPr>
              <a:t>组进行标准化，目标是希望用单一格式包含声音和语音，</a:t>
            </a:r>
            <a:r>
              <a:rPr lang="zh-CN" altLang="en-US" sz="3600" dirty="0">
                <a:solidFill>
                  <a:schemeClr val="accent1"/>
                </a:solidFill>
                <a:latin typeface="+mj-lt"/>
                <a:ea typeface="SimHei" panose="02010609060101010101" pitchFamily="49" charset="-122"/>
              </a:rPr>
              <a:t>取代</a:t>
            </a:r>
            <a:r>
              <a:rPr lang="en" altLang="zh-CN" sz="3600" dirty="0" err="1">
                <a:solidFill>
                  <a:schemeClr val="accent1"/>
                </a:solidFill>
                <a:latin typeface="+mj-lt"/>
                <a:ea typeface="SimHei" panose="02010609060101010101" pitchFamily="49" charset="-122"/>
              </a:rPr>
              <a:t>Speex</a:t>
            </a:r>
            <a:r>
              <a:rPr lang="zh-CN" altLang="en-US" sz="3600" dirty="0">
                <a:solidFill>
                  <a:schemeClr val="accent1"/>
                </a:solidFill>
                <a:latin typeface="+mj-lt"/>
                <a:ea typeface="SimHei" panose="02010609060101010101" pitchFamily="49" charset="-122"/>
              </a:rPr>
              <a:t>和</a:t>
            </a:r>
            <a:r>
              <a:rPr lang="en" altLang="zh-CN" sz="3600" dirty="0" err="1">
                <a:solidFill>
                  <a:schemeClr val="accent1"/>
                </a:solidFill>
                <a:latin typeface="+mj-lt"/>
                <a:ea typeface="SimHei" panose="02010609060101010101" pitchFamily="49" charset="-122"/>
              </a:rPr>
              <a:t>Vorbis</a:t>
            </a:r>
            <a:r>
              <a:rPr lang="zh-CN" altLang="en" sz="3600" dirty="0">
                <a:latin typeface="+mj-lt"/>
                <a:ea typeface="SimHei" panose="02010609060101010101" pitchFamily="49" charset="-122"/>
              </a:rPr>
              <a:t>，</a:t>
            </a:r>
            <a:r>
              <a:rPr lang="zh-CN" altLang="en-US" sz="3600" dirty="0">
                <a:latin typeface="+mj-lt"/>
                <a:ea typeface="SimHei" panose="02010609060101010101" pitchFamily="49" charset="-122"/>
              </a:rPr>
              <a:t>且</a:t>
            </a:r>
            <a:r>
              <a:rPr lang="zh-CN" altLang="en-US" sz="3600" dirty="0">
                <a:solidFill>
                  <a:schemeClr val="accent1"/>
                </a:solidFill>
                <a:latin typeface="+mj-lt"/>
                <a:ea typeface="SimHei" panose="02010609060101010101" pitchFamily="49" charset="-122"/>
              </a:rPr>
              <a:t>适用于网络上低延迟的实时语音频传输场景</a:t>
            </a:r>
            <a:r>
              <a:rPr lang="zh-CN" altLang="en-US" sz="3600" dirty="0">
                <a:latin typeface="+mj-lt"/>
                <a:ea typeface="SimHei" panose="02010609060101010101" pitchFamily="49" charset="-122"/>
              </a:rPr>
              <a:t>，标准格式定义于</a:t>
            </a:r>
            <a:r>
              <a:rPr lang="en" altLang="zh-CN" sz="3600" dirty="0">
                <a:solidFill>
                  <a:schemeClr val="accent1"/>
                </a:solidFill>
                <a:latin typeface="+mj-lt"/>
                <a:ea typeface="SimHei" panose="02010609060101010101" pitchFamily="49" charset="-122"/>
              </a:rPr>
              <a:t>RFC 6716</a:t>
            </a:r>
            <a:r>
              <a:rPr lang="zh-CN" altLang="en-US" sz="3600" dirty="0">
                <a:latin typeface="+mj-lt"/>
                <a:ea typeface="SimHei" panose="02010609060101010101" pitchFamily="49" charset="-122"/>
              </a:rPr>
              <a:t>文件。</a:t>
            </a:r>
            <a:r>
              <a:rPr lang="en" altLang="zh-CN" sz="3600" dirty="0">
                <a:latin typeface="+mj-lt"/>
                <a:ea typeface="SimHei" panose="02010609060101010101" pitchFamily="49" charset="-122"/>
              </a:rPr>
              <a:t>Opus</a:t>
            </a:r>
            <a:r>
              <a:rPr lang="zh-CN" altLang="en-US" sz="3600" dirty="0">
                <a:latin typeface="+mj-lt"/>
                <a:ea typeface="SimHei" panose="02010609060101010101" pitchFamily="49" charset="-122"/>
              </a:rPr>
              <a:t>格式是一个开放格式，使用上</a:t>
            </a:r>
            <a:r>
              <a:rPr lang="zh-CN" altLang="en-US" sz="3600" dirty="0">
                <a:solidFill>
                  <a:schemeClr val="accent1"/>
                </a:solidFill>
                <a:latin typeface="+mj-lt"/>
                <a:ea typeface="SimHei" panose="02010609060101010101" pitchFamily="49" charset="-122"/>
              </a:rPr>
              <a:t>没有任何专利或限制</a:t>
            </a:r>
            <a:r>
              <a:rPr lang="zh-CN" altLang="en-US" sz="3600" dirty="0">
                <a:latin typeface="+mj-lt"/>
                <a:ea typeface="SimHei" panose="02010609060101010101" pitchFamily="49" charset="-122"/>
              </a:rPr>
              <a:t>。</a:t>
            </a:r>
            <a:endParaRPr lang="en-US" altLang="zh-CN" sz="3600" dirty="0">
              <a:latin typeface="+mj-lt"/>
              <a:ea typeface="SimHei" panose="02010609060101010101" pitchFamily="49" charset="-122"/>
            </a:endParaRPr>
          </a:p>
          <a:p>
            <a:pPr algn="l"/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SimHei" panose="02010609060101010101" pitchFamily="49" charset="-122"/>
              <a:sym typeface="Helvetica Neue"/>
            </a:endParaRP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A27CC3D0-5F11-914B-85E5-DC4D6002E6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5166008"/>
              </p:ext>
            </p:extLst>
          </p:nvPr>
        </p:nvGraphicFramePr>
        <p:xfrm>
          <a:off x="11617082" y="7304285"/>
          <a:ext cx="12316706" cy="8448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17034856-82E1-5140-AA8F-A9999EE3F85C}"/>
              </a:ext>
            </a:extLst>
          </p:cNvPr>
          <p:cNvSpPr/>
          <p:nvPr/>
        </p:nvSpPr>
        <p:spPr>
          <a:xfrm>
            <a:off x="11696955" y="11124477"/>
            <a:ext cx="15039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2007</a:t>
            </a:r>
            <a:r>
              <a:rPr lang="zh-CN" altLang="en-US" sz="2400" dirty="0"/>
              <a:t>年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r>
              <a:rPr lang="en-US" altLang="zh-CN" sz="2400" dirty="0"/>
              <a:t>2010</a:t>
            </a:r>
            <a:r>
              <a:rPr lang="zh-CN" altLang="en-US" sz="2400" dirty="0"/>
              <a:t>年</a:t>
            </a:r>
            <a:endParaRPr lang="zh-CN" altLang="en-US" sz="28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FB4F0F5-A0DA-3C4E-8B7D-479DB325ACA0}"/>
              </a:ext>
            </a:extLst>
          </p:cNvPr>
          <p:cNvSpPr/>
          <p:nvPr/>
        </p:nvSpPr>
        <p:spPr>
          <a:xfrm>
            <a:off x="13989939" y="10703632"/>
            <a:ext cx="11801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2010</a:t>
            </a:r>
            <a:r>
              <a:rPr lang="zh-CN" altLang="en-US" sz="2400" dirty="0"/>
              <a:t>年</a:t>
            </a:r>
            <a:endParaRPr lang="zh-CN" altLang="en-US" sz="28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9B4DCCF-22F0-4C4D-8952-E0EC57E357AF}"/>
              </a:ext>
            </a:extLst>
          </p:cNvPr>
          <p:cNvSpPr/>
          <p:nvPr/>
        </p:nvSpPr>
        <p:spPr>
          <a:xfrm>
            <a:off x="15747547" y="9872635"/>
            <a:ext cx="17459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2010</a:t>
            </a:r>
            <a:r>
              <a:rPr lang="zh-CN" altLang="en-US" sz="2400" dirty="0"/>
              <a:t>年 </a:t>
            </a:r>
            <a:r>
              <a:rPr lang="en-US" altLang="zh-CN" sz="2400" dirty="0"/>
              <a:t>–</a:t>
            </a:r>
          </a:p>
          <a:p>
            <a:r>
              <a:rPr lang="zh-CN" altLang="en-US" sz="2400" dirty="0"/>
              <a:t> </a:t>
            </a:r>
            <a:r>
              <a:rPr lang="en-US" altLang="zh-CN" sz="2400" dirty="0"/>
              <a:t>2012</a:t>
            </a:r>
            <a:r>
              <a:rPr lang="zh-CN" altLang="en-US" sz="2400" dirty="0"/>
              <a:t>年</a:t>
            </a:r>
            <a:r>
              <a:rPr lang="en-US" altLang="zh-CN" sz="2400" dirty="0"/>
              <a:t>9</a:t>
            </a:r>
            <a:r>
              <a:rPr lang="zh-CN" altLang="en-US" sz="2400" dirty="0"/>
              <a:t>月</a:t>
            </a:r>
            <a:endParaRPr lang="zh-CN" altLang="en-US" sz="28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D7107D6-22D0-034E-AFB5-D48CE448F7C4}"/>
              </a:ext>
            </a:extLst>
          </p:cNvPr>
          <p:cNvSpPr/>
          <p:nvPr/>
        </p:nvSpPr>
        <p:spPr>
          <a:xfrm>
            <a:off x="18225242" y="9719836"/>
            <a:ext cx="11801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2013</a:t>
            </a:r>
            <a:r>
              <a:rPr lang="zh-CN" altLang="en-US" sz="2400" dirty="0"/>
              <a:t>年</a:t>
            </a:r>
            <a:endParaRPr lang="zh-CN" altLang="en-US" sz="2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79E9829-D3A7-6F4F-A1EB-B38187D0573A}"/>
              </a:ext>
            </a:extLst>
          </p:cNvPr>
          <p:cNvSpPr/>
          <p:nvPr/>
        </p:nvSpPr>
        <p:spPr>
          <a:xfrm>
            <a:off x="20291502" y="9258171"/>
            <a:ext cx="11801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2017</a:t>
            </a:r>
            <a:r>
              <a:rPr lang="zh-CN" altLang="en-US" sz="2400" dirty="0"/>
              <a:t>年</a:t>
            </a:r>
            <a:endParaRPr lang="zh-CN" altLang="en-US" sz="2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6B4D624-78A5-1D44-8155-DEF776D04D0C}"/>
              </a:ext>
            </a:extLst>
          </p:cNvPr>
          <p:cNvSpPr/>
          <p:nvPr/>
        </p:nvSpPr>
        <p:spPr>
          <a:xfrm>
            <a:off x="22421558" y="8676190"/>
            <a:ext cx="11801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2019</a:t>
            </a:r>
            <a:r>
              <a:rPr lang="zh-CN" altLang="en-US" sz="2400" dirty="0"/>
              <a:t>年</a:t>
            </a:r>
            <a:endParaRPr lang="zh-CN" altLang="en-US" sz="2800" dirty="0"/>
          </a:p>
        </p:txBody>
      </p:sp>
      <p:pic>
        <p:nvPicPr>
          <p:cNvPr id="1026" name="Picture 2" descr="Illustration showing overlapping circles against delay/quality to suggest applications where Opus is useful.">
            <a:extLst>
              <a:ext uri="{FF2B5EF4-FFF2-40B4-BE49-F238E27FC236}">
                <a16:creationId xmlns:a16="http://schemas.microsoft.com/office/drawing/2014/main" id="{4F780DAA-F85A-5A4B-9181-2F7C37F6E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5907" y="953783"/>
            <a:ext cx="10575261" cy="783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A5BC4B4-0C75-EA40-9C4D-E59B47540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39" y="8860699"/>
            <a:ext cx="3073487" cy="384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03A5672-DBB6-0746-9C5A-AE1091039285}"/>
              </a:ext>
            </a:extLst>
          </p:cNvPr>
          <p:cNvSpPr/>
          <p:nvPr/>
        </p:nvSpPr>
        <p:spPr>
          <a:xfrm>
            <a:off x="855439" y="12702997"/>
            <a:ext cx="295946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b="0" dirty="0">
                <a:latin typeface="Helvetica" pitchFamily="2" charset="0"/>
                <a:hlinkClick r:id="rId11"/>
              </a:rPr>
              <a:t>Jean-Marc Valin</a:t>
            </a:r>
            <a:endParaRPr lang="en" altLang="zh-CN" b="0" dirty="0">
              <a:latin typeface="Helvetica" pitchFamily="2" charset="0"/>
            </a:endParaRPr>
          </a:p>
        </p:txBody>
      </p:sp>
      <p:pic>
        <p:nvPicPr>
          <p:cNvPr id="1030" name="Picture 6" descr="Koen Vos">
            <a:extLst>
              <a:ext uri="{FF2B5EF4-FFF2-40B4-BE49-F238E27FC236}">
                <a16:creationId xmlns:a16="http://schemas.microsoft.com/office/drawing/2014/main" id="{C35E08EE-AEA8-A447-9110-98029DD88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929" y="9431282"/>
            <a:ext cx="2724429" cy="272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789795F-AEF1-1F43-9FB8-6A9CA39677D4}"/>
              </a:ext>
            </a:extLst>
          </p:cNvPr>
          <p:cNvSpPr/>
          <p:nvPr/>
        </p:nvSpPr>
        <p:spPr>
          <a:xfrm>
            <a:off x="4645761" y="12680428"/>
            <a:ext cx="194476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base"/>
            <a:r>
              <a:rPr lang="en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Koen Vos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F715ABAA-79FB-DD43-8F74-F211986D5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570" y="8836380"/>
            <a:ext cx="3075238" cy="384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FBD791D9-B24D-2040-A41C-AB1BBBD530CB}"/>
              </a:ext>
            </a:extLst>
          </p:cNvPr>
          <p:cNvSpPr/>
          <p:nvPr/>
        </p:nvSpPr>
        <p:spPr>
          <a:xfrm>
            <a:off x="6978279" y="12693892"/>
            <a:ext cx="409599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" altLang="zh-CN" dirty="0">
                <a:solidFill>
                  <a:srgbClr val="333333"/>
                </a:solidFill>
                <a:latin typeface="Arial" panose="020B0604020202020204" pitchFamily="34" charset="0"/>
              </a:rPr>
              <a:t>Timothy B. </a:t>
            </a:r>
            <a:r>
              <a:rPr lang="en" altLang="zh-CN" dirty="0" err="1">
                <a:solidFill>
                  <a:srgbClr val="333333"/>
                </a:solidFill>
                <a:latin typeface="Arial" panose="020B0604020202020204" pitchFamily="34" charset="0"/>
              </a:rPr>
              <a:t>Terriberry</a:t>
            </a:r>
            <a:endParaRPr lang="en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5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99628"/>
            <a:ext cx="69201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pPr>
              <a:defRPr sz="6000"/>
            </a:pPr>
            <a:r>
              <a:rPr lang="en" altLang="zh-CN" dirty="0"/>
              <a:t>OPUS</a:t>
            </a:r>
            <a:r>
              <a:rPr lang="zh-CN" altLang="en-US" dirty="0"/>
              <a:t>编码器的特性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8981C63-32EB-BC4E-A046-311CFED76DFC}"/>
              </a:ext>
            </a:extLst>
          </p:cNvPr>
          <p:cNvSpPr/>
          <p:nvPr/>
        </p:nvSpPr>
        <p:spPr>
          <a:xfrm>
            <a:off x="660387" y="3708283"/>
            <a:ext cx="9213896" cy="7626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" dirty="0">
                <a:solidFill>
                  <a:srgbClr val="202122"/>
                </a:solidFill>
                <a:latin typeface="+mj-ea"/>
                <a:ea typeface="+mj-ea"/>
              </a:rPr>
              <a:t>码率</a:t>
            </a:r>
            <a:r>
              <a:rPr lang="zh-CN" altLang="en-US" dirty="0">
                <a:solidFill>
                  <a:srgbClr val="202122"/>
                </a:solidFill>
                <a:latin typeface="+mj-ea"/>
                <a:ea typeface="+mj-ea"/>
              </a:rPr>
              <a:t>：</a:t>
            </a:r>
            <a:r>
              <a:rPr lang="en" altLang="zh-CN" b="0" dirty="0">
                <a:solidFill>
                  <a:srgbClr val="202122"/>
                </a:solidFill>
                <a:latin typeface="+mj-ea"/>
                <a:ea typeface="+mj-ea"/>
              </a:rPr>
              <a:t>6k </a:t>
            </a:r>
            <a:r>
              <a:rPr lang="zh-CN" altLang="en" b="0" dirty="0">
                <a:solidFill>
                  <a:srgbClr val="202122"/>
                </a:solidFill>
                <a:latin typeface="+mj-ea"/>
                <a:ea typeface="+mj-ea"/>
              </a:rPr>
              <a:t>比特</a:t>
            </a:r>
            <a:r>
              <a:rPr lang="zh-CN" altLang="en-US" b="0" dirty="0">
                <a:solidFill>
                  <a:srgbClr val="202122"/>
                </a:solidFill>
                <a:latin typeface="+mj-ea"/>
                <a:ea typeface="+mj-ea"/>
              </a:rPr>
              <a:t>每秒</a:t>
            </a:r>
            <a:r>
              <a:rPr lang="en-US" altLang="zh-CN" b="0" dirty="0">
                <a:solidFill>
                  <a:srgbClr val="202122"/>
                </a:solidFill>
                <a:latin typeface="+mj-ea"/>
                <a:ea typeface="+mj-ea"/>
              </a:rPr>
              <a:t>(</a:t>
            </a:r>
            <a:r>
              <a:rPr lang="en" altLang="zh-CN" b="0" dirty="0">
                <a:solidFill>
                  <a:srgbClr val="202122"/>
                </a:solidFill>
                <a:latin typeface="+mj-ea"/>
                <a:ea typeface="+mj-ea"/>
              </a:rPr>
              <a:t>kbps) </a:t>
            </a:r>
            <a:r>
              <a:rPr lang="zh-CN" altLang="en-US" b="0" dirty="0">
                <a:solidFill>
                  <a:srgbClr val="202122"/>
                </a:solidFill>
                <a:latin typeface="+mj-ea"/>
                <a:ea typeface="+mj-ea"/>
              </a:rPr>
              <a:t>到</a:t>
            </a:r>
            <a:r>
              <a:rPr lang="en-US" altLang="zh-CN" b="0" dirty="0">
                <a:solidFill>
                  <a:srgbClr val="202122"/>
                </a:solidFill>
                <a:latin typeface="+mj-ea"/>
                <a:ea typeface="+mj-ea"/>
              </a:rPr>
              <a:t> 510</a:t>
            </a:r>
            <a:r>
              <a:rPr lang="en" altLang="zh-CN" b="0" dirty="0">
                <a:solidFill>
                  <a:srgbClr val="202122"/>
                </a:solidFill>
                <a:latin typeface="+mj-ea"/>
                <a:ea typeface="+mj-ea"/>
              </a:rPr>
              <a:t>k </a:t>
            </a:r>
            <a:r>
              <a:rPr lang="zh-CN" altLang="en" b="0" dirty="0">
                <a:solidFill>
                  <a:srgbClr val="202122"/>
                </a:solidFill>
                <a:latin typeface="+mj-ea"/>
                <a:ea typeface="+mj-ea"/>
              </a:rPr>
              <a:t>比特</a:t>
            </a:r>
            <a:r>
              <a:rPr lang="zh-CN" altLang="en-US" b="0" dirty="0">
                <a:solidFill>
                  <a:srgbClr val="202122"/>
                </a:solidFill>
                <a:latin typeface="+mj-ea"/>
                <a:ea typeface="+mj-ea"/>
              </a:rPr>
              <a:t>每秒</a:t>
            </a:r>
            <a:r>
              <a:rPr lang="en-US" altLang="zh-CN" b="0" dirty="0">
                <a:solidFill>
                  <a:srgbClr val="202122"/>
                </a:solidFill>
                <a:latin typeface="+mj-ea"/>
                <a:ea typeface="+mj-ea"/>
              </a:rPr>
              <a:t>(</a:t>
            </a:r>
            <a:r>
              <a:rPr lang="en" altLang="zh-CN" b="0" dirty="0">
                <a:solidFill>
                  <a:srgbClr val="202122"/>
                </a:solidFill>
                <a:latin typeface="+mj-ea"/>
                <a:ea typeface="+mj-ea"/>
              </a:rPr>
              <a:t>kbps) </a:t>
            </a:r>
            <a:r>
              <a:rPr lang="zh-CN" altLang="en-US" b="0" dirty="0">
                <a:solidFill>
                  <a:srgbClr val="202122"/>
                </a:solidFill>
                <a:latin typeface="+mj-ea"/>
                <a:ea typeface="+mj-ea"/>
              </a:rPr>
              <a:t>的比特率；单个声道最高</a:t>
            </a:r>
            <a:r>
              <a:rPr lang="en-US" altLang="zh-CN" b="0" dirty="0">
                <a:solidFill>
                  <a:srgbClr val="202122"/>
                </a:solidFill>
                <a:latin typeface="+mj-ea"/>
                <a:ea typeface="+mj-ea"/>
              </a:rPr>
              <a:t>256 </a:t>
            </a:r>
            <a:r>
              <a:rPr lang="en" altLang="zh-CN" b="0" dirty="0">
                <a:solidFill>
                  <a:srgbClr val="202122"/>
                </a:solidFill>
                <a:latin typeface="+mj-ea"/>
                <a:ea typeface="+mj-ea"/>
              </a:rPr>
              <a:t>kb/</a:t>
            </a:r>
            <a:r>
              <a:rPr lang="zh-CN" altLang="en-US" b="0" dirty="0">
                <a:solidFill>
                  <a:srgbClr val="202122"/>
                </a:solidFill>
                <a:latin typeface="+mj-ea"/>
                <a:ea typeface="+mj-ea"/>
              </a:rPr>
              <a:t>秒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202122"/>
                </a:solidFill>
                <a:latin typeface="+mj-ea"/>
                <a:ea typeface="+mj-ea"/>
              </a:rPr>
              <a:t>采样率：</a:t>
            </a:r>
            <a:r>
              <a:rPr lang="zh-CN" altLang="en-US" b="0" dirty="0">
                <a:solidFill>
                  <a:srgbClr val="202122"/>
                </a:solidFill>
                <a:latin typeface="+mj-ea"/>
                <a:ea typeface="+mj-ea"/>
              </a:rPr>
              <a:t>支持 </a:t>
            </a:r>
            <a:r>
              <a:rPr lang="en-US" altLang="zh-CN" b="0" dirty="0">
                <a:solidFill>
                  <a:srgbClr val="202122"/>
                </a:solidFill>
                <a:latin typeface="+mj-ea"/>
                <a:ea typeface="+mj-ea"/>
              </a:rPr>
              <a:t>8 </a:t>
            </a:r>
            <a:r>
              <a:rPr lang="en" altLang="zh-CN" b="0" dirty="0">
                <a:solidFill>
                  <a:srgbClr val="202122"/>
                </a:solidFill>
                <a:latin typeface="+mj-ea"/>
                <a:ea typeface="+mj-ea"/>
              </a:rPr>
              <a:t>kHz</a:t>
            </a:r>
            <a:r>
              <a:rPr lang="zh-CN" altLang="en" b="0" dirty="0">
                <a:solidFill>
                  <a:srgbClr val="202122"/>
                </a:solidFill>
                <a:latin typeface="+mj-ea"/>
                <a:ea typeface="+mj-ea"/>
              </a:rPr>
              <a:t>（</a:t>
            </a:r>
            <a:r>
              <a:rPr lang="zh-CN" altLang="en-US" b="0" dirty="0">
                <a:solidFill>
                  <a:srgbClr val="202122"/>
                </a:solidFill>
                <a:latin typeface="+mj-ea"/>
                <a:ea typeface="+mj-ea"/>
              </a:rPr>
              <a:t>窄带）到</a:t>
            </a:r>
            <a:r>
              <a:rPr lang="en-US" altLang="zh-CN" b="0" dirty="0">
                <a:solidFill>
                  <a:srgbClr val="202122"/>
                </a:solidFill>
                <a:latin typeface="+mj-ea"/>
                <a:ea typeface="+mj-ea"/>
              </a:rPr>
              <a:t>48 </a:t>
            </a:r>
            <a:r>
              <a:rPr lang="en" altLang="zh-CN" b="0" dirty="0">
                <a:solidFill>
                  <a:srgbClr val="202122"/>
                </a:solidFill>
                <a:latin typeface="+mj-ea"/>
                <a:ea typeface="+mj-ea"/>
              </a:rPr>
              <a:t>kHz</a:t>
            </a:r>
            <a:r>
              <a:rPr lang="zh-CN" altLang="en" b="0" dirty="0">
                <a:solidFill>
                  <a:srgbClr val="202122"/>
                </a:solidFill>
                <a:latin typeface="+mj-ea"/>
                <a:ea typeface="+mj-ea"/>
              </a:rPr>
              <a:t>（</a:t>
            </a:r>
            <a:r>
              <a:rPr lang="zh-CN" altLang="en-US" b="0" dirty="0">
                <a:solidFill>
                  <a:srgbClr val="202122"/>
                </a:solidFill>
                <a:latin typeface="+mj-ea"/>
                <a:ea typeface="+mj-ea"/>
              </a:rPr>
              <a:t>全频带）采样输入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202122"/>
                </a:solidFill>
                <a:latin typeface="+mj-ea"/>
                <a:ea typeface="+mj-ea"/>
              </a:rPr>
              <a:t>帧长</a:t>
            </a:r>
            <a:r>
              <a:rPr lang="zh-CN" altLang="en-US" b="0" dirty="0">
                <a:solidFill>
                  <a:srgbClr val="202122"/>
                </a:solidFill>
                <a:latin typeface="+mj-ea"/>
                <a:ea typeface="+mj-ea"/>
              </a:rPr>
              <a:t>： 从</a:t>
            </a:r>
            <a:r>
              <a:rPr lang="en-US" altLang="zh-CN" b="0" dirty="0">
                <a:solidFill>
                  <a:srgbClr val="202122"/>
                </a:solidFill>
                <a:latin typeface="+mj-ea"/>
                <a:ea typeface="+mj-ea"/>
              </a:rPr>
              <a:t>2.5</a:t>
            </a:r>
            <a:r>
              <a:rPr lang="zh-CN" altLang="en-US" b="0" dirty="0">
                <a:solidFill>
                  <a:srgbClr val="202122"/>
                </a:solidFill>
                <a:latin typeface="+mj-ea"/>
                <a:ea typeface="+mj-ea"/>
              </a:rPr>
              <a:t>毫秒到</a:t>
            </a:r>
            <a:r>
              <a:rPr lang="en-US" altLang="zh-CN" b="0" dirty="0">
                <a:solidFill>
                  <a:srgbClr val="202122"/>
                </a:solidFill>
                <a:latin typeface="+mj-ea"/>
                <a:ea typeface="+mj-ea"/>
              </a:rPr>
              <a:t>60</a:t>
            </a:r>
            <a:r>
              <a:rPr lang="zh-CN" altLang="en-US" b="0" dirty="0">
                <a:solidFill>
                  <a:srgbClr val="202122"/>
                </a:solidFill>
                <a:latin typeface="+mj-ea"/>
                <a:ea typeface="+mj-ea"/>
              </a:rPr>
              <a:t>毫秒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202122"/>
                </a:solidFill>
                <a:latin typeface="+mj-ea"/>
                <a:ea typeface="+mj-ea"/>
              </a:rPr>
              <a:t>比特率</a:t>
            </a:r>
            <a:r>
              <a:rPr lang="zh-CN" altLang="en-US" b="0" dirty="0">
                <a:solidFill>
                  <a:srgbClr val="202122"/>
                </a:solidFill>
                <a:latin typeface="+mj-ea"/>
                <a:ea typeface="+mj-ea"/>
              </a:rPr>
              <a:t>：支持恒定比特率（</a:t>
            </a:r>
            <a:r>
              <a:rPr lang="en" altLang="zh-CN" b="0" dirty="0">
                <a:solidFill>
                  <a:srgbClr val="202122"/>
                </a:solidFill>
                <a:latin typeface="+mj-ea"/>
                <a:ea typeface="+mj-ea"/>
              </a:rPr>
              <a:t>CBR</a:t>
            </a:r>
            <a:r>
              <a:rPr lang="zh-CN" altLang="en" b="0" dirty="0">
                <a:solidFill>
                  <a:srgbClr val="202122"/>
                </a:solidFill>
                <a:latin typeface="+mj-ea"/>
                <a:ea typeface="+mj-ea"/>
              </a:rPr>
              <a:t>）、</a:t>
            </a:r>
            <a:r>
              <a:rPr lang="zh-CN" altLang="en-US" b="0" dirty="0">
                <a:solidFill>
                  <a:srgbClr val="202122"/>
                </a:solidFill>
                <a:latin typeface="+mj-ea"/>
                <a:ea typeface="+mj-ea"/>
              </a:rPr>
              <a:t>受约束比特率（</a:t>
            </a:r>
            <a:r>
              <a:rPr lang="en" altLang="zh-CN" b="0" dirty="0">
                <a:solidFill>
                  <a:srgbClr val="202122"/>
                </a:solidFill>
                <a:latin typeface="+mj-ea"/>
                <a:ea typeface="+mj-ea"/>
              </a:rPr>
              <a:t>CVBR</a:t>
            </a:r>
            <a:r>
              <a:rPr lang="zh-CN" altLang="en" b="0" dirty="0">
                <a:solidFill>
                  <a:srgbClr val="202122"/>
                </a:solidFill>
                <a:latin typeface="+mj-ea"/>
                <a:ea typeface="+mj-ea"/>
              </a:rPr>
              <a:t>）</a:t>
            </a:r>
            <a:r>
              <a:rPr lang="zh-CN" altLang="en-US" b="0" dirty="0">
                <a:solidFill>
                  <a:srgbClr val="202122"/>
                </a:solidFill>
                <a:latin typeface="+mj-ea"/>
                <a:ea typeface="+mj-ea"/>
              </a:rPr>
              <a:t>和可变比特率（</a:t>
            </a:r>
            <a:r>
              <a:rPr lang="en" altLang="zh-CN" b="0" dirty="0">
                <a:solidFill>
                  <a:srgbClr val="202122"/>
                </a:solidFill>
                <a:latin typeface="+mj-ea"/>
                <a:ea typeface="+mj-ea"/>
              </a:rPr>
              <a:t>VBR</a:t>
            </a:r>
            <a:r>
              <a:rPr lang="zh-CN" altLang="en" b="0" dirty="0">
                <a:solidFill>
                  <a:srgbClr val="202122"/>
                </a:solidFill>
                <a:latin typeface="+mj-ea"/>
                <a:ea typeface="+mj-ea"/>
              </a:rPr>
              <a:t>）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202122"/>
                </a:solidFill>
                <a:latin typeface="+mj-ea"/>
                <a:ea typeface="+mj-ea"/>
              </a:rPr>
              <a:t>编码模式</a:t>
            </a:r>
            <a:r>
              <a:rPr lang="zh-CN" altLang="en-US" b="0" dirty="0">
                <a:solidFill>
                  <a:srgbClr val="202122"/>
                </a:solidFill>
                <a:latin typeface="+mj-ea"/>
                <a:ea typeface="+mj-ea"/>
              </a:rPr>
              <a:t>：支持语音（</a:t>
            </a:r>
            <a:r>
              <a:rPr lang="en" altLang="zh-CN" b="0" dirty="0">
                <a:solidFill>
                  <a:srgbClr val="202122"/>
                </a:solidFill>
                <a:latin typeface="+mj-ea"/>
                <a:ea typeface="+mj-ea"/>
              </a:rPr>
              <a:t>SILK</a:t>
            </a:r>
            <a:r>
              <a:rPr lang="zh-CN" altLang="en-US" b="0" dirty="0">
                <a:solidFill>
                  <a:srgbClr val="202122"/>
                </a:solidFill>
                <a:latin typeface="+mj-ea"/>
                <a:ea typeface="+mj-ea"/>
              </a:rPr>
              <a:t>层）和音乐（</a:t>
            </a:r>
            <a:r>
              <a:rPr lang="en" altLang="zh-CN" b="0" dirty="0">
                <a:solidFill>
                  <a:srgbClr val="202122"/>
                </a:solidFill>
                <a:latin typeface="+mj-ea"/>
                <a:ea typeface="+mj-ea"/>
              </a:rPr>
              <a:t>CELT</a:t>
            </a:r>
            <a:r>
              <a:rPr lang="zh-CN" altLang="en-US" b="0" dirty="0">
                <a:solidFill>
                  <a:srgbClr val="202122"/>
                </a:solidFill>
                <a:latin typeface="+mj-ea"/>
                <a:ea typeface="+mj-ea"/>
              </a:rPr>
              <a:t>层）的单独或混合编码模式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202122"/>
                </a:solidFill>
                <a:latin typeface="+mj-ea"/>
                <a:ea typeface="+mj-ea"/>
              </a:rPr>
              <a:t>声道</a:t>
            </a:r>
            <a:r>
              <a:rPr lang="zh-CN" altLang="en-US" b="0" dirty="0">
                <a:solidFill>
                  <a:srgbClr val="202122"/>
                </a:solidFill>
                <a:latin typeface="+mj-ea"/>
                <a:ea typeface="+mj-ea"/>
              </a:rPr>
              <a:t>：支持单声道和立体声；支持多达</a:t>
            </a:r>
            <a:r>
              <a:rPr lang="en-US" altLang="zh-CN" b="0" dirty="0">
                <a:solidFill>
                  <a:srgbClr val="202122"/>
                </a:solidFill>
                <a:latin typeface="+mj-ea"/>
                <a:ea typeface="+mj-ea"/>
              </a:rPr>
              <a:t>255</a:t>
            </a:r>
            <a:r>
              <a:rPr lang="zh-CN" altLang="en-US" b="0" dirty="0">
                <a:solidFill>
                  <a:srgbClr val="202122"/>
                </a:solidFill>
                <a:latin typeface="+mj-ea"/>
                <a:ea typeface="+mj-ea"/>
              </a:rPr>
              <a:t>个声道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202122"/>
                </a:solidFill>
                <a:latin typeface="+mj-ea"/>
                <a:ea typeface="+mj-ea"/>
              </a:rPr>
              <a:t>灵活性</a:t>
            </a:r>
            <a:r>
              <a:rPr lang="zh-CN" altLang="en-US" b="0" dirty="0">
                <a:solidFill>
                  <a:srgbClr val="202122"/>
                </a:solidFill>
                <a:latin typeface="+mj-ea"/>
                <a:ea typeface="+mj-ea"/>
              </a:rPr>
              <a:t>：可动态调节比特率，音频带宽和帧大小</a:t>
            </a:r>
          </a:p>
        </p:txBody>
      </p:sp>
      <p:pic>
        <p:nvPicPr>
          <p:cNvPr id="2050" name="Picture 2" descr="Illustration of the quality of different codecs">
            <a:extLst>
              <a:ext uri="{FF2B5EF4-FFF2-40B4-BE49-F238E27FC236}">
                <a16:creationId xmlns:a16="http://schemas.microsoft.com/office/drawing/2014/main" id="{E1AB5D2F-949B-D44F-99A4-4B13F1AE8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283" y="3060051"/>
            <a:ext cx="13127305" cy="972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71218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3876</TotalTime>
  <Words>1199</Words>
  <Application>Microsoft Macintosh PowerPoint</Application>
  <PresentationFormat>自定义</PresentationFormat>
  <Paragraphs>233</Paragraphs>
  <Slides>22</Slides>
  <Notes>14</Notes>
  <HiddenSlides>0</HiddenSlides>
  <MMClips>6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PingFang SC</vt:lpstr>
      <vt:lpstr>Arial</vt:lpstr>
      <vt:lpstr>Helvetica</vt:lpstr>
      <vt:lpstr>Helvetica Neue</vt:lpstr>
      <vt:lpstr>Helvetica Neue Light</vt:lpstr>
      <vt:lpstr>Helvetica Neue Medium</vt:lpstr>
      <vt:lpstr>Wingdings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张德军</cp:lastModifiedBy>
  <cp:revision>61</cp:revision>
  <dcterms:modified xsi:type="dcterms:W3CDTF">2020-10-27T07:07:26Z</dcterms:modified>
</cp:coreProperties>
</file>